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6"/>
  </p:notesMasterIdLst>
  <p:sldIdLst>
    <p:sldId id="891" r:id="rId4"/>
    <p:sldId id="892" r:id="rId5"/>
    <p:sldId id="862" r:id="rId7"/>
    <p:sldId id="926" r:id="rId8"/>
    <p:sldId id="945" r:id="rId9"/>
    <p:sldId id="946" r:id="rId10"/>
    <p:sldId id="929" r:id="rId11"/>
    <p:sldId id="932" r:id="rId12"/>
    <p:sldId id="947" r:id="rId13"/>
    <p:sldId id="928" r:id="rId14"/>
    <p:sldId id="927" r:id="rId15"/>
    <p:sldId id="934" r:id="rId16"/>
    <p:sldId id="948" r:id="rId17"/>
    <p:sldId id="864" r:id="rId18"/>
    <p:sldId id="479" r:id="rId19"/>
    <p:sldId id="452" r:id="rId20"/>
    <p:sldId id="480" r:id="rId21"/>
    <p:sldId id="921" r:id="rId22"/>
    <p:sldId id="922" r:id="rId23"/>
    <p:sldId id="755" r:id="rId24"/>
    <p:sldId id="756" r:id="rId25"/>
    <p:sldId id="923" r:id="rId26"/>
    <p:sldId id="924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" initials="z" lastIdx="1" clrIdx="0"/>
  <p:cmAuthor id="0" name="Mia Vida Villanueva" initials="MVV" lastIdx="1" clrIdx="0"/>
  <p:cmAuthor id="7" name="1206988966@qq.com" initials="1" lastIdx="1" clrIdx="2"/>
  <p:cmAuthor id="8" name="姜伟光" initials="姜" lastIdx="1" clrIdx="0"/>
  <p:cmAuthor id="2" name="作者" initials="A" lastIdx="1" clrIdx="1"/>
  <p:cmAuthor id="3" name="lenovo" initials="l" lastIdx="6" clrIdx="2"/>
  <p:cmAuthor id="4" name="Administrator" initials="A" lastIdx="4" clrIdx="3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3" autoAdjust="0"/>
    <p:restoredTop sz="89089" autoAdjust="0"/>
  </p:normalViewPr>
  <p:slideViewPr>
    <p:cSldViewPr snapToGrid="0" showGuides="1">
      <p:cViewPr varScale="1">
        <p:scale>
          <a:sx n="103" d="100"/>
          <a:sy n="103" d="100"/>
        </p:scale>
        <p:origin x="852" y="114"/>
      </p:cViewPr>
      <p:guideLst>
        <p:guide orient="horz" pos="2159"/>
        <p:guide pos="384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notesViewPr>
    <p:cSldViewPr snapToGrid="0">
      <p:cViewPr varScale="1">
        <p:scale>
          <a:sx n="53" d="100"/>
          <a:sy n="53" d="100"/>
        </p:scale>
        <p:origin x="264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1" Type="http://schemas.openxmlformats.org/officeDocument/2006/relationships/commentAuthors" Target="commentAuthors.xml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https://ke.qq.com/comment/index.html?cid=341933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静态加载一旦添加就不能在运行时删除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按HOME键返回桌面时</a:t>
            </a:r>
            <a:endParaRPr lang="zh-CN" altLang="en-US"/>
          </a:p>
          <a:p>
            <a:r>
              <a:rPr lang="zh-CN" altLang="en-US"/>
              <a:t>按菜单键回到系统后台，并选择了其他应用时</a:t>
            </a:r>
            <a:endParaRPr lang="zh-CN" altLang="en-US"/>
          </a:p>
          <a:p>
            <a:r>
              <a:rPr lang="zh-CN" altLang="en-US"/>
              <a:t>按电源键时</a:t>
            </a:r>
            <a:endParaRPr lang="zh-CN" altLang="en-US"/>
          </a:p>
          <a:p>
            <a:r>
              <a:rPr lang="zh-CN" altLang="en-US"/>
              <a:t>屏幕方向切换时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https://user.qzone.qq.com/2133576719?source=aiostar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DD3C25-840A-47C3-84D9-F8EC6E7B6995}" type="datetime1">
              <a:rPr lang="zh-CN" altLang="en-US"/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4E9A81-392C-4698-A005-9644955AD9C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8313" y="6395244"/>
            <a:ext cx="46332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 学 课 堂：</a:t>
            </a:r>
            <a:r>
              <a:rPr lang="en-US" altLang="zh-CN" dirty="0"/>
              <a:t>www.xiangxueketang.cn</a:t>
            </a:r>
            <a:endParaRPr lang="zh-CN" altLang="en-US" dirty="0"/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8286750" y="6411205"/>
            <a:ext cx="3832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 学 官 方 群：</a:t>
            </a:r>
            <a:r>
              <a:rPr lang="en-US" altLang="zh-CN" dirty="0"/>
              <a:t>879078537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ctr" defTabSz="12192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tags" Target="../tags/tag9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tags" Target="../tags/tag10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tags" Target="../tags/tag11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7.jpeg"/><Relationship Id="rId7" Type="http://schemas.openxmlformats.org/officeDocument/2006/relationships/image" Target="../media/image6.jpeg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tags" Target="../tags/tag5.xml"/><Relationship Id="rId10" Type="http://schemas.openxmlformats.org/officeDocument/2006/relationships/notesSlide" Target="../notesSlides/notesSlide1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3.jpeg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" Type="http://schemas.openxmlformats.org/officeDocument/2006/relationships/tags" Target="../tags/tag16.xml"/><Relationship Id="rId10" Type="http://schemas.openxmlformats.org/officeDocument/2006/relationships/notesSlide" Target="../notesSlides/notesSlide9.xml"/><Relationship Id="rId1" Type="http://schemas.openxmlformats.org/officeDocument/2006/relationships/tags" Target="../tags/tag15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2828925" y="4206875"/>
            <a:ext cx="6097588" cy="29686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 fontAlgn="auto"/>
            <a:r>
              <a:rPr lang="en-US" altLang="zh-CN" sz="1335" strike="noStrike" noProof="1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THANK YOU FOR WATCHING</a:t>
            </a:r>
            <a:endParaRPr lang="zh-CN" altLang="en-US" sz="1335" strike="noStrike" noProof="1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1" name="PA_组合 20"/>
          <p:cNvGrpSpPr/>
          <p:nvPr/>
        </p:nvGrpSpPr>
        <p:grpSpPr>
          <a:xfrm>
            <a:off x="-25400" y="3955098"/>
            <a:ext cx="12192000" cy="71437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7897" name="Picture 5" descr="C:\Users\dev\Desktop\x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420688"/>
            <a:ext cx="1331913" cy="1331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8" name="文本框 1"/>
          <p:cNvSpPr txBox="1"/>
          <p:nvPr/>
        </p:nvSpPr>
        <p:spPr>
          <a:xfrm>
            <a:off x="2138680" y="1752600"/>
            <a:ext cx="7915275" cy="878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lang="en-US" altLang="zh-CN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fragment</a:t>
            </a: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你应该知道的一切</a:t>
            </a:r>
            <a:endParaRPr lang="zh-CN" altLang="en-US" sz="3200" dirty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grpSp>
        <p:nvGrpSpPr>
          <p:cNvPr id="37899" name="组合 1"/>
          <p:cNvGrpSpPr/>
          <p:nvPr/>
        </p:nvGrpSpPr>
        <p:grpSpPr>
          <a:xfrm>
            <a:off x="4269105" y="4504062"/>
            <a:ext cx="4051688" cy="368300"/>
            <a:chOff x="1139058" y="5604513"/>
            <a:chExt cx="4051823" cy="367746"/>
          </a:xfrm>
        </p:grpSpPr>
        <p:grpSp>
          <p:nvGrpSpPr>
            <p:cNvPr id="37900" name="PA_组合 23"/>
            <p:cNvGrpSpPr/>
            <p:nvPr/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2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3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05" name="PA_文本框 19"/>
            <p:cNvSpPr txBox="1"/>
            <p:nvPr>
              <p:custDataLst>
                <p:tags r:id="rId3"/>
              </p:custDataLst>
            </p:nvPr>
          </p:nvSpPr>
          <p:spPr>
            <a:xfrm>
              <a:off x="1498233" y="5604513"/>
              <a:ext cx="369264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3417671365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906" name="组合 2"/>
          <p:cNvGrpSpPr/>
          <p:nvPr/>
        </p:nvGrpSpPr>
        <p:grpSpPr>
          <a:xfrm>
            <a:off x="4319588" y="5273675"/>
            <a:ext cx="3930778" cy="368300"/>
            <a:chOff x="4060522" y="5638470"/>
            <a:chExt cx="3931720" cy="367746"/>
          </a:xfrm>
        </p:grpSpPr>
        <p:grpSp>
          <p:nvGrpSpPr>
            <p:cNvPr id="37907" name="PA_组合 14"/>
            <p:cNvGrpSpPr/>
            <p:nvPr/>
          </p:nvGrpSpPr>
          <p:grpSpPr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9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9" name="Group 16"/>
              <p:cNvGrpSpPr/>
              <p:nvPr/>
            </p:nvGrpSpPr>
            <p:grpSpPr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10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12" name="PA_文本框 20"/>
            <p:cNvSpPr txBox="1"/>
            <p:nvPr>
              <p:custDataLst>
                <p:tags r:id="rId4"/>
              </p:custDataLst>
            </p:nvPr>
          </p:nvSpPr>
          <p:spPr>
            <a:xfrm>
              <a:off x="4411254" y="5638470"/>
              <a:ext cx="358098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1413650094</a:t>
              </a:r>
              <a:endParaRPr dirty="0">
                <a:solidFill>
                  <a:srgbClr val="7A7A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366068" y="3012440"/>
            <a:ext cx="162052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en-US" altLang="zh-CN">
                <a:solidFill>
                  <a:schemeClr val="accent4"/>
                </a:solidFill>
                <a:effectLst/>
              </a:rPr>
              <a:t>20:05</a:t>
            </a:r>
            <a:r>
              <a:rPr lang="zh-CN" altLang="en-US">
                <a:solidFill>
                  <a:schemeClr val="accent4"/>
                </a:solidFill>
                <a:effectLst/>
              </a:rPr>
              <a:t>正式上课</a:t>
            </a:r>
            <a:endParaRPr lang="zh-CN" altLang="en-US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 bwMode="auto">
          <a:xfrm>
            <a:off x="3568065" y="2136775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>
                <a:lumMod val="40000"/>
                <a:lumOff val="60000"/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3" name="图片 2" descr="fragment_cls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660525"/>
            <a:ext cx="10058400" cy="3536315"/>
          </a:xfrm>
          <a:prstGeom prst="rect">
            <a:avLst/>
          </a:prstGeom>
        </p:spPr>
      </p:pic>
    </p:spTree>
  </p:cSld>
  <p:clrMapOvr>
    <a:masterClrMapping/>
  </p:clrMapOvr>
  <p:transition>
    <p:strips dir="r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 bwMode="auto">
          <a:xfrm>
            <a:off x="3568065" y="2136775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>
                <a:lumMod val="40000"/>
                <a:lumOff val="60000"/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4" name="图片 3" descr="fragmentlifecycl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7000" y="476250"/>
            <a:ext cx="4318000" cy="7324725"/>
          </a:xfrm>
          <a:prstGeom prst="rect">
            <a:avLst/>
          </a:prstGeom>
        </p:spPr>
      </p:pic>
    </p:spTree>
  </p:cSld>
  <p:clrMapOvr>
    <a:masterClrMapping/>
  </p:clrMapOvr>
  <p:transition>
    <p:strips dir="r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 bwMode="auto">
          <a:xfrm>
            <a:off x="3568065" y="2136775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>
                <a:lumMod val="40000"/>
                <a:lumOff val="60000"/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66390" y="0"/>
            <a:ext cx="6582410" cy="6590665"/>
          </a:xfrm>
          <a:prstGeom prst="rect">
            <a:avLst/>
          </a:prstGeom>
        </p:spPr>
      </p:pic>
    </p:spTree>
  </p:cSld>
  <p:clrMapOvr>
    <a:masterClrMapping/>
  </p:clrMapOvr>
  <p:transition>
    <p:strips dir="r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frg_sq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-128270"/>
            <a:ext cx="10058400" cy="71145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54877" y="135813"/>
            <a:ext cx="5085420" cy="697918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400" dirty="0">
                <a:solidFill>
                  <a:srgbClr val="0070C0"/>
                </a:solidFill>
              </a:rPr>
              <a:t>学习的态度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997302" y="145131"/>
            <a:ext cx="914400" cy="914400"/>
          </a:xfrm>
          <a:prstGeom prst="round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780" y="1198880"/>
            <a:ext cx="6517005" cy="40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3084190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怎样学习这个知识体系？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6078977" y="1073114"/>
            <a:ext cx="278433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自学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810893" y="3350554"/>
            <a:ext cx="4593740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朋友请教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54877" y="2371491"/>
            <a:ext cx="427785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买书学习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144" y="3106689"/>
            <a:ext cx="4751238" cy="1905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983" y="4153302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983" y="2140261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33" y="2065572"/>
            <a:ext cx="3027086" cy="32784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7784" y="2065572"/>
            <a:ext cx="2514286" cy="3076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4" y="316390"/>
            <a:ext cx="1247830" cy="519736"/>
          </a:xfrm>
          <a:prstGeom prst="round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自学？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49795" y="4036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6398043" y="1622466"/>
            <a:ext cx="1294653" cy="1321814"/>
            <a:chOff x="12412274" y="4315557"/>
            <a:chExt cx="3515860" cy="3515861"/>
          </a:xfrm>
        </p:grpSpPr>
        <p:sp>
          <p:nvSpPr>
            <p:cNvPr id="14" name="Shape 1627"/>
            <p:cNvSpPr/>
            <p:nvPr/>
          </p:nvSpPr>
          <p:spPr>
            <a:xfrm>
              <a:off x="12412274" y="4315557"/>
              <a:ext cx="3515860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15" name="Shape 1628"/>
            <p:cNvSpPr/>
            <p:nvPr/>
          </p:nvSpPr>
          <p:spPr>
            <a:xfrm>
              <a:off x="1268414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accent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16" name="Shape 1631"/>
            <p:cNvSpPr/>
            <p:nvPr/>
          </p:nvSpPr>
          <p:spPr>
            <a:xfrm>
              <a:off x="13340747" y="5297119"/>
              <a:ext cx="1468255" cy="1468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2" h="21600" extrusionOk="0">
                  <a:moveTo>
                    <a:pt x="19673" y="3125"/>
                  </a:moveTo>
                  <a:cubicBezTo>
                    <a:pt x="19662" y="3136"/>
                    <a:pt x="19652" y="3148"/>
                    <a:pt x="19642" y="3160"/>
                  </a:cubicBezTo>
                  <a:lnTo>
                    <a:pt x="13874" y="9615"/>
                  </a:lnTo>
                  <a:lnTo>
                    <a:pt x="11980" y="7721"/>
                  </a:lnTo>
                  <a:lnTo>
                    <a:pt x="18436" y="1951"/>
                  </a:lnTo>
                  <a:cubicBezTo>
                    <a:pt x="18446" y="1940"/>
                    <a:pt x="18458" y="1930"/>
                    <a:pt x="18469" y="1918"/>
                  </a:cubicBezTo>
                  <a:cubicBezTo>
                    <a:pt x="18790" y="1597"/>
                    <a:pt x="19352" y="1596"/>
                    <a:pt x="19675" y="1918"/>
                  </a:cubicBezTo>
                  <a:cubicBezTo>
                    <a:pt x="19834" y="2080"/>
                    <a:pt x="19923" y="2294"/>
                    <a:pt x="19923" y="2522"/>
                  </a:cubicBezTo>
                  <a:cubicBezTo>
                    <a:pt x="19923" y="2749"/>
                    <a:pt x="19834" y="2965"/>
                    <a:pt x="19673" y="3125"/>
                  </a:cubicBezTo>
                  <a:cubicBezTo>
                    <a:pt x="19673" y="3125"/>
                    <a:pt x="19673" y="3125"/>
                    <a:pt x="19673" y="3125"/>
                  </a:cubicBezTo>
                  <a:close/>
                  <a:moveTo>
                    <a:pt x="14352" y="14847"/>
                  </a:moveTo>
                  <a:lnTo>
                    <a:pt x="6751" y="7242"/>
                  </a:lnTo>
                  <a:lnTo>
                    <a:pt x="8316" y="6418"/>
                  </a:lnTo>
                  <a:lnTo>
                    <a:pt x="15179" y="13281"/>
                  </a:lnTo>
                  <a:cubicBezTo>
                    <a:pt x="15179" y="13281"/>
                    <a:pt x="14352" y="14847"/>
                    <a:pt x="14352" y="14847"/>
                  </a:cubicBezTo>
                  <a:close/>
                  <a:moveTo>
                    <a:pt x="9570" y="20545"/>
                  </a:moveTo>
                  <a:lnTo>
                    <a:pt x="9007" y="19982"/>
                  </a:lnTo>
                  <a:lnTo>
                    <a:pt x="9698" y="18571"/>
                  </a:lnTo>
                  <a:cubicBezTo>
                    <a:pt x="9779" y="18402"/>
                    <a:pt x="9740" y="18201"/>
                    <a:pt x="9601" y="18076"/>
                  </a:cubicBezTo>
                  <a:cubicBezTo>
                    <a:pt x="9462" y="17952"/>
                    <a:pt x="9255" y="17936"/>
                    <a:pt x="9099" y="18036"/>
                  </a:cubicBezTo>
                  <a:lnTo>
                    <a:pt x="7855" y="18830"/>
                  </a:lnTo>
                  <a:lnTo>
                    <a:pt x="7312" y="18287"/>
                  </a:lnTo>
                  <a:lnTo>
                    <a:pt x="8827" y="15726"/>
                  </a:lnTo>
                  <a:cubicBezTo>
                    <a:pt x="8926" y="15563"/>
                    <a:pt x="8899" y="15352"/>
                    <a:pt x="8763" y="15218"/>
                  </a:cubicBezTo>
                  <a:cubicBezTo>
                    <a:pt x="8627" y="15083"/>
                    <a:pt x="8416" y="15058"/>
                    <a:pt x="8252" y="15157"/>
                  </a:cubicBezTo>
                  <a:lnTo>
                    <a:pt x="5722" y="16695"/>
                  </a:lnTo>
                  <a:lnTo>
                    <a:pt x="3696" y="14669"/>
                  </a:lnTo>
                  <a:lnTo>
                    <a:pt x="4301" y="13058"/>
                  </a:lnTo>
                  <a:cubicBezTo>
                    <a:pt x="4360" y="12899"/>
                    <a:pt x="4319" y="12720"/>
                    <a:pt x="4193" y="12605"/>
                  </a:cubicBezTo>
                  <a:cubicBezTo>
                    <a:pt x="4069" y="12490"/>
                    <a:pt x="3885" y="12462"/>
                    <a:pt x="3732" y="12535"/>
                  </a:cubicBezTo>
                  <a:lnTo>
                    <a:pt x="2258" y="13232"/>
                  </a:lnTo>
                  <a:lnTo>
                    <a:pt x="1054" y="12026"/>
                  </a:lnTo>
                  <a:lnTo>
                    <a:pt x="5715" y="8568"/>
                  </a:lnTo>
                  <a:lnTo>
                    <a:pt x="13026" y="15882"/>
                  </a:lnTo>
                  <a:cubicBezTo>
                    <a:pt x="13026" y="15882"/>
                    <a:pt x="9570" y="20545"/>
                    <a:pt x="9570" y="20545"/>
                  </a:cubicBezTo>
                  <a:close/>
                  <a:moveTo>
                    <a:pt x="21592" y="2522"/>
                  </a:moveTo>
                  <a:cubicBezTo>
                    <a:pt x="21592" y="1848"/>
                    <a:pt x="21330" y="1215"/>
                    <a:pt x="20854" y="739"/>
                  </a:cubicBezTo>
                  <a:cubicBezTo>
                    <a:pt x="20378" y="262"/>
                    <a:pt x="19746" y="0"/>
                    <a:pt x="19071" y="0"/>
                  </a:cubicBezTo>
                  <a:cubicBezTo>
                    <a:pt x="18406" y="0"/>
                    <a:pt x="17781" y="255"/>
                    <a:pt x="17306" y="721"/>
                  </a:cubicBezTo>
                  <a:lnTo>
                    <a:pt x="10798" y="6539"/>
                  </a:lnTo>
                  <a:lnTo>
                    <a:pt x="9061" y="4801"/>
                  </a:lnTo>
                  <a:cubicBezTo>
                    <a:pt x="8803" y="4542"/>
                    <a:pt x="8405" y="4482"/>
                    <a:pt x="8081" y="4653"/>
                  </a:cubicBezTo>
                  <a:lnTo>
                    <a:pt x="4972" y="6295"/>
                  </a:lnTo>
                  <a:cubicBezTo>
                    <a:pt x="4737" y="6419"/>
                    <a:pt x="4577" y="6647"/>
                    <a:pt x="4537" y="6909"/>
                  </a:cubicBezTo>
                  <a:cubicBezTo>
                    <a:pt x="4497" y="7170"/>
                    <a:pt x="4584" y="7436"/>
                    <a:pt x="4771" y="7623"/>
                  </a:cubicBezTo>
                  <a:lnTo>
                    <a:pt x="5118" y="7971"/>
                  </a:lnTo>
                  <a:lnTo>
                    <a:pt x="169" y="11644"/>
                  </a:lnTo>
                  <a:cubicBezTo>
                    <a:pt x="71" y="11716"/>
                    <a:pt x="10" y="11828"/>
                    <a:pt x="2" y="11948"/>
                  </a:cubicBezTo>
                  <a:cubicBezTo>
                    <a:pt x="-8" y="12069"/>
                    <a:pt x="36" y="12188"/>
                    <a:pt x="122" y="12273"/>
                  </a:cubicBezTo>
                  <a:lnTo>
                    <a:pt x="1876" y="14030"/>
                  </a:lnTo>
                  <a:cubicBezTo>
                    <a:pt x="2001" y="14154"/>
                    <a:pt x="2191" y="14186"/>
                    <a:pt x="2351" y="14111"/>
                  </a:cubicBezTo>
                  <a:lnTo>
                    <a:pt x="3158" y="13729"/>
                  </a:lnTo>
                  <a:lnTo>
                    <a:pt x="2820" y="14628"/>
                  </a:lnTo>
                  <a:cubicBezTo>
                    <a:pt x="2763" y="14781"/>
                    <a:pt x="2800" y="14953"/>
                    <a:pt x="2916" y="15070"/>
                  </a:cubicBezTo>
                  <a:lnTo>
                    <a:pt x="5362" y="17516"/>
                  </a:lnTo>
                  <a:cubicBezTo>
                    <a:pt x="5500" y="17654"/>
                    <a:pt x="5711" y="17677"/>
                    <a:pt x="5875" y="17579"/>
                  </a:cubicBezTo>
                  <a:lnTo>
                    <a:pt x="7260" y="16736"/>
                  </a:lnTo>
                  <a:lnTo>
                    <a:pt x="6429" y="18139"/>
                  </a:lnTo>
                  <a:cubicBezTo>
                    <a:pt x="6332" y="18304"/>
                    <a:pt x="6360" y="18513"/>
                    <a:pt x="6493" y="18648"/>
                  </a:cubicBezTo>
                  <a:lnTo>
                    <a:pt x="7503" y="19658"/>
                  </a:lnTo>
                  <a:cubicBezTo>
                    <a:pt x="7642" y="19796"/>
                    <a:pt x="7857" y="19818"/>
                    <a:pt x="8022" y="19715"/>
                  </a:cubicBezTo>
                  <a:lnTo>
                    <a:pt x="8294" y="19539"/>
                  </a:lnTo>
                  <a:lnTo>
                    <a:pt x="8127" y="19882"/>
                  </a:lnTo>
                  <a:cubicBezTo>
                    <a:pt x="8047" y="20041"/>
                    <a:pt x="8080" y="20233"/>
                    <a:pt x="8206" y="20360"/>
                  </a:cubicBezTo>
                  <a:lnTo>
                    <a:pt x="9322" y="21478"/>
                  </a:lnTo>
                  <a:cubicBezTo>
                    <a:pt x="9401" y="21555"/>
                    <a:pt x="9507" y="21600"/>
                    <a:pt x="9617" y="21600"/>
                  </a:cubicBezTo>
                  <a:cubicBezTo>
                    <a:pt x="9627" y="21600"/>
                    <a:pt x="9638" y="21600"/>
                    <a:pt x="9648" y="21597"/>
                  </a:cubicBezTo>
                  <a:cubicBezTo>
                    <a:pt x="9769" y="21590"/>
                    <a:pt x="9880" y="21528"/>
                    <a:pt x="9952" y="21430"/>
                  </a:cubicBezTo>
                  <a:lnTo>
                    <a:pt x="13624" y="16478"/>
                  </a:lnTo>
                  <a:lnTo>
                    <a:pt x="13971" y="16827"/>
                  </a:lnTo>
                  <a:cubicBezTo>
                    <a:pt x="14129" y="16984"/>
                    <a:pt x="14343" y="17071"/>
                    <a:pt x="14562" y="17071"/>
                  </a:cubicBezTo>
                  <a:cubicBezTo>
                    <a:pt x="14604" y="17071"/>
                    <a:pt x="14646" y="17067"/>
                    <a:pt x="14687" y="17061"/>
                  </a:cubicBezTo>
                  <a:cubicBezTo>
                    <a:pt x="14949" y="17021"/>
                    <a:pt x="15175" y="16860"/>
                    <a:pt x="15299" y="16627"/>
                  </a:cubicBezTo>
                  <a:lnTo>
                    <a:pt x="16941" y="13515"/>
                  </a:lnTo>
                  <a:cubicBezTo>
                    <a:pt x="17111" y="13192"/>
                    <a:pt x="17052" y="12794"/>
                    <a:pt x="16792" y="12536"/>
                  </a:cubicBezTo>
                  <a:lnTo>
                    <a:pt x="15055" y="10797"/>
                  </a:lnTo>
                  <a:lnTo>
                    <a:pt x="20871" y="4288"/>
                  </a:lnTo>
                  <a:cubicBezTo>
                    <a:pt x="21337" y="3814"/>
                    <a:pt x="21592" y="3188"/>
                    <a:pt x="21592" y="2522"/>
                  </a:cubicBezTo>
                  <a:cubicBezTo>
                    <a:pt x="21592" y="2522"/>
                    <a:pt x="21592" y="2522"/>
                    <a:pt x="21592" y="2522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 panose="020B0502020104020203"/>
                  <a:ea typeface="Gill Sans" panose="020B0502020104020203"/>
                  <a:cs typeface="Gill Sans" panose="020B0502020104020203"/>
                  <a:sym typeface="Gill Sans" panose="020B0502020104020203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307678" y="1622466"/>
            <a:ext cx="1294653" cy="1321814"/>
            <a:chOff x="3487810" y="4315556"/>
            <a:chExt cx="3515861" cy="3515861"/>
          </a:xfrm>
        </p:grpSpPr>
        <p:sp>
          <p:nvSpPr>
            <p:cNvPr id="18" name="Shape 1623"/>
            <p:cNvSpPr/>
            <p:nvPr/>
          </p:nvSpPr>
          <p:spPr>
            <a:xfrm>
              <a:off x="3487810" y="4315556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19" name="Shape 1624"/>
            <p:cNvSpPr/>
            <p:nvPr/>
          </p:nvSpPr>
          <p:spPr>
            <a:xfrm>
              <a:off x="375968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20" name="Shape 1632"/>
            <p:cNvSpPr/>
            <p:nvPr/>
          </p:nvSpPr>
          <p:spPr>
            <a:xfrm>
              <a:off x="4477508" y="5355235"/>
              <a:ext cx="1534816" cy="1342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49" y="20059"/>
                  </a:moveTo>
                  <a:lnTo>
                    <a:pt x="16198" y="16202"/>
                  </a:lnTo>
                  <a:lnTo>
                    <a:pt x="16198" y="13885"/>
                  </a:lnTo>
                  <a:lnTo>
                    <a:pt x="20249" y="10801"/>
                  </a:lnTo>
                  <a:cubicBezTo>
                    <a:pt x="20249" y="10801"/>
                    <a:pt x="20249" y="20059"/>
                    <a:pt x="20249" y="20059"/>
                  </a:cubicBezTo>
                  <a:close/>
                  <a:moveTo>
                    <a:pt x="12824" y="9267"/>
                  </a:moveTo>
                  <a:cubicBezTo>
                    <a:pt x="10955" y="9267"/>
                    <a:pt x="9443" y="7534"/>
                    <a:pt x="9443" y="5403"/>
                  </a:cubicBezTo>
                  <a:cubicBezTo>
                    <a:pt x="9443" y="3267"/>
                    <a:pt x="10958" y="1533"/>
                    <a:pt x="12824" y="1533"/>
                  </a:cubicBezTo>
                  <a:cubicBezTo>
                    <a:pt x="14692" y="1533"/>
                    <a:pt x="16205" y="3267"/>
                    <a:pt x="16205" y="5403"/>
                  </a:cubicBezTo>
                  <a:cubicBezTo>
                    <a:pt x="16205" y="7534"/>
                    <a:pt x="14692" y="9267"/>
                    <a:pt x="12824" y="9267"/>
                  </a:cubicBezTo>
                  <a:cubicBezTo>
                    <a:pt x="12824" y="9267"/>
                    <a:pt x="12824" y="9267"/>
                    <a:pt x="12824" y="9267"/>
                  </a:cubicBezTo>
                  <a:close/>
                  <a:moveTo>
                    <a:pt x="14850" y="18514"/>
                  </a:moveTo>
                  <a:cubicBezTo>
                    <a:pt x="14850" y="19367"/>
                    <a:pt x="14244" y="20059"/>
                    <a:pt x="13499" y="20059"/>
                  </a:cubicBezTo>
                  <a:lnTo>
                    <a:pt x="2699" y="20059"/>
                  </a:lnTo>
                  <a:cubicBezTo>
                    <a:pt x="1954" y="20059"/>
                    <a:pt x="1352" y="19369"/>
                    <a:pt x="1352" y="18514"/>
                  </a:cubicBezTo>
                  <a:lnTo>
                    <a:pt x="1352" y="12345"/>
                  </a:lnTo>
                  <a:cubicBezTo>
                    <a:pt x="1352" y="11490"/>
                    <a:pt x="1954" y="10801"/>
                    <a:pt x="2699" y="10801"/>
                  </a:cubicBezTo>
                  <a:lnTo>
                    <a:pt x="13499" y="10801"/>
                  </a:lnTo>
                  <a:cubicBezTo>
                    <a:pt x="14244" y="10801"/>
                    <a:pt x="14850" y="11490"/>
                    <a:pt x="14850" y="12345"/>
                  </a:cubicBezTo>
                  <a:cubicBezTo>
                    <a:pt x="14850" y="12345"/>
                    <a:pt x="14850" y="18514"/>
                    <a:pt x="14850" y="18514"/>
                  </a:cubicBezTo>
                  <a:close/>
                  <a:moveTo>
                    <a:pt x="1352" y="6171"/>
                  </a:moveTo>
                  <a:cubicBezTo>
                    <a:pt x="1352" y="4469"/>
                    <a:pt x="2557" y="3085"/>
                    <a:pt x="4051" y="3085"/>
                  </a:cubicBezTo>
                  <a:cubicBezTo>
                    <a:pt x="5539" y="3085"/>
                    <a:pt x="6750" y="4469"/>
                    <a:pt x="6750" y="6171"/>
                  </a:cubicBezTo>
                  <a:cubicBezTo>
                    <a:pt x="6750" y="7877"/>
                    <a:pt x="5539" y="9259"/>
                    <a:pt x="4051" y="9259"/>
                  </a:cubicBezTo>
                  <a:cubicBezTo>
                    <a:pt x="2557" y="9259"/>
                    <a:pt x="1352" y="7877"/>
                    <a:pt x="1352" y="6171"/>
                  </a:cubicBezTo>
                  <a:cubicBezTo>
                    <a:pt x="1352" y="6171"/>
                    <a:pt x="1352" y="6171"/>
                    <a:pt x="1352" y="6171"/>
                  </a:cubicBezTo>
                  <a:close/>
                  <a:moveTo>
                    <a:pt x="20249" y="9259"/>
                  </a:moveTo>
                  <a:lnTo>
                    <a:pt x="16198" y="12345"/>
                  </a:lnTo>
                  <a:cubicBezTo>
                    <a:pt x="16198" y="11406"/>
                    <a:pt x="15826" y="10578"/>
                    <a:pt x="15249" y="10014"/>
                  </a:cubicBezTo>
                  <a:cubicBezTo>
                    <a:pt x="16623" y="9067"/>
                    <a:pt x="17550" y="7365"/>
                    <a:pt x="17550" y="5403"/>
                  </a:cubicBezTo>
                  <a:cubicBezTo>
                    <a:pt x="17550" y="2420"/>
                    <a:pt x="15434" y="0"/>
                    <a:pt x="12824" y="0"/>
                  </a:cubicBezTo>
                  <a:cubicBezTo>
                    <a:pt x="10213" y="0"/>
                    <a:pt x="8101" y="2420"/>
                    <a:pt x="8101" y="5403"/>
                  </a:cubicBezTo>
                  <a:cubicBezTo>
                    <a:pt x="8101" y="6912"/>
                    <a:pt x="8648" y="8277"/>
                    <a:pt x="9525" y="9259"/>
                  </a:cubicBezTo>
                  <a:lnTo>
                    <a:pt x="7050" y="9259"/>
                  </a:lnTo>
                  <a:cubicBezTo>
                    <a:pt x="7695" y="8438"/>
                    <a:pt x="8101" y="7365"/>
                    <a:pt x="8101" y="6171"/>
                  </a:cubicBezTo>
                  <a:cubicBezTo>
                    <a:pt x="8101" y="3617"/>
                    <a:pt x="6288" y="1546"/>
                    <a:pt x="4051" y="1546"/>
                  </a:cubicBezTo>
                  <a:cubicBezTo>
                    <a:pt x="1814" y="1546"/>
                    <a:pt x="0" y="3617"/>
                    <a:pt x="0" y="6171"/>
                  </a:cubicBezTo>
                  <a:cubicBezTo>
                    <a:pt x="0" y="7569"/>
                    <a:pt x="551" y="8803"/>
                    <a:pt x="1405" y="9651"/>
                  </a:cubicBezTo>
                  <a:cubicBezTo>
                    <a:pt x="571" y="10179"/>
                    <a:pt x="0" y="11181"/>
                    <a:pt x="0" y="12345"/>
                  </a:cubicBezTo>
                  <a:lnTo>
                    <a:pt x="0" y="18514"/>
                  </a:lnTo>
                  <a:cubicBezTo>
                    <a:pt x="0" y="20221"/>
                    <a:pt x="1210" y="21600"/>
                    <a:pt x="2699" y="21600"/>
                  </a:cubicBezTo>
                  <a:lnTo>
                    <a:pt x="13499" y="21600"/>
                  </a:lnTo>
                  <a:cubicBezTo>
                    <a:pt x="14989" y="21600"/>
                    <a:pt x="16198" y="20221"/>
                    <a:pt x="16198" y="18514"/>
                  </a:cubicBezTo>
                  <a:lnTo>
                    <a:pt x="16198" y="17743"/>
                  </a:lnTo>
                  <a:lnTo>
                    <a:pt x="20249" y="21600"/>
                  </a:lnTo>
                  <a:cubicBezTo>
                    <a:pt x="20994" y="21600"/>
                    <a:pt x="21600" y="20911"/>
                    <a:pt x="21600" y="20059"/>
                  </a:cubicBezTo>
                  <a:lnTo>
                    <a:pt x="21600" y="10801"/>
                  </a:lnTo>
                  <a:cubicBezTo>
                    <a:pt x="21600" y="9949"/>
                    <a:pt x="20994" y="9259"/>
                    <a:pt x="20249" y="9259"/>
                  </a:cubicBezTo>
                  <a:cubicBezTo>
                    <a:pt x="20249" y="9259"/>
                    <a:pt x="20249" y="9259"/>
                    <a:pt x="20249" y="925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 panose="020B0502020104020203"/>
                  <a:ea typeface="Gill Sans" panose="020B0502020104020203"/>
                  <a:cs typeface="Gill Sans" panose="020B0502020104020203"/>
                  <a:sym typeface="Gill Sans" panose="020B0502020104020203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782840" y="1622466"/>
            <a:ext cx="1294653" cy="1321814"/>
            <a:chOff x="7950043" y="4315557"/>
            <a:chExt cx="3515861" cy="3515861"/>
          </a:xfrm>
        </p:grpSpPr>
        <p:sp>
          <p:nvSpPr>
            <p:cNvPr id="22" name="Shape 1625"/>
            <p:cNvSpPr/>
            <p:nvPr/>
          </p:nvSpPr>
          <p:spPr>
            <a:xfrm>
              <a:off x="7950043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23" name="Shape 1626"/>
            <p:cNvSpPr/>
            <p:nvPr/>
          </p:nvSpPr>
          <p:spPr>
            <a:xfrm>
              <a:off x="8221920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24" name="Shape 1633"/>
            <p:cNvSpPr/>
            <p:nvPr/>
          </p:nvSpPr>
          <p:spPr>
            <a:xfrm>
              <a:off x="8898459" y="5315833"/>
              <a:ext cx="1608976" cy="1430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549" extrusionOk="0">
                  <a:moveTo>
                    <a:pt x="12246" y="17"/>
                  </a:moveTo>
                  <a:cubicBezTo>
                    <a:pt x="11990" y="86"/>
                    <a:pt x="11811" y="339"/>
                    <a:pt x="11811" y="635"/>
                  </a:cubicBezTo>
                  <a:lnTo>
                    <a:pt x="11811" y="14336"/>
                  </a:lnTo>
                  <a:cubicBezTo>
                    <a:pt x="11811" y="14689"/>
                    <a:pt x="12064" y="14980"/>
                    <a:pt x="12377" y="14980"/>
                  </a:cubicBezTo>
                  <a:lnTo>
                    <a:pt x="18513" y="14980"/>
                  </a:lnTo>
                  <a:cubicBezTo>
                    <a:pt x="18710" y="14980"/>
                    <a:pt x="18893" y="14860"/>
                    <a:pt x="18996" y="14672"/>
                  </a:cubicBezTo>
                  <a:cubicBezTo>
                    <a:pt x="19099" y="14483"/>
                    <a:pt x="19108" y="14246"/>
                    <a:pt x="19019" y="14048"/>
                  </a:cubicBezTo>
                  <a:lnTo>
                    <a:pt x="12883" y="346"/>
                  </a:lnTo>
                  <a:cubicBezTo>
                    <a:pt x="12765" y="82"/>
                    <a:pt x="12502" y="-51"/>
                    <a:pt x="12246" y="17"/>
                  </a:cubicBezTo>
                  <a:close/>
                  <a:moveTo>
                    <a:pt x="10383" y="219"/>
                  </a:moveTo>
                  <a:cubicBezTo>
                    <a:pt x="10293" y="207"/>
                    <a:pt x="10196" y="214"/>
                    <a:pt x="10109" y="252"/>
                  </a:cubicBezTo>
                  <a:cubicBezTo>
                    <a:pt x="6744" y="1722"/>
                    <a:pt x="4445" y="5308"/>
                    <a:pt x="3110" y="8056"/>
                  </a:cubicBezTo>
                  <a:cubicBezTo>
                    <a:pt x="2307" y="9706"/>
                    <a:pt x="1780" y="11194"/>
                    <a:pt x="1479" y="12149"/>
                  </a:cubicBezTo>
                  <a:cubicBezTo>
                    <a:pt x="1347" y="12567"/>
                    <a:pt x="919" y="13966"/>
                    <a:pt x="955" y="14443"/>
                  </a:cubicBezTo>
                  <a:cubicBezTo>
                    <a:pt x="979" y="14774"/>
                    <a:pt x="1226" y="15034"/>
                    <a:pt x="1520" y="15034"/>
                  </a:cubicBezTo>
                  <a:lnTo>
                    <a:pt x="10317" y="15034"/>
                  </a:lnTo>
                  <a:cubicBezTo>
                    <a:pt x="10631" y="15034"/>
                    <a:pt x="10883" y="14743"/>
                    <a:pt x="10883" y="14390"/>
                  </a:cubicBezTo>
                  <a:lnTo>
                    <a:pt x="10883" y="849"/>
                  </a:lnTo>
                  <a:cubicBezTo>
                    <a:pt x="10883" y="638"/>
                    <a:pt x="10793" y="446"/>
                    <a:pt x="10639" y="326"/>
                  </a:cubicBezTo>
                  <a:cubicBezTo>
                    <a:pt x="10562" y="267"/>
                    <a:pt x="10473" y="231"/>
                    <a:pt x="10383" y="219"/>
                  </a:cubicBezTo>
                  <a:close/>
                  <a:moveTo>
                    <a:pt x="9752" y="1836"/>
                  </a:moveTo>
                  <a:lnTo>
                    <a:pt x="9752" y="13752"/>
                  </a:lnTo>
                  <a:lnTo>
                    <a:pt x="2217" y="13752"/>
                  </a:lnTo>
                  <a:cubicBezTo>
                    <a:pt x="2772" y="11538"/>
                    <a:pt x="5160" y="4462"/>
                    <a:pt x="9752" y="1836"/>
                  </a:cubicBezTo>
                  <a:close/>
                  <a:moveTo>
                    <a:pt x="12942" y="3319"/>
                  </a:moveTo>
                  <a:lnTo>
                    <a:pt x="17591" y="13699"/>
                  </a:lnTo>
                  <a:lnTo>
                    <a:pt x="12942" y="13699"/>
                  </a:lnTo>
                  <a:cubicBezTo>
                    <a:pt x="12942" y="13699"/>
                    <a:pt x="12942" y="3319"/>
                    <a:pt x="12942" y="3319"/>
                  </a:cubicBezTo>
                  <a:close/>
                  <a:moveTo>
                    <a:pt x="568" y="16101"/>
                  </a:moveTo>
                  <a:cubicBezTo>
                    <a:pt x="328" y="16101"/>
                    <a:pt x="113" y="16268"/>
                    <a:pt x="32" y="16523"/>
                  </a:cubicBezTo>
                  <a:cubicBezTo>
                    <a:pt x="-48" y="16778"/>
                    <a:pt x="25" y="17064"/>
                    <a:pt x="211" y="17235"/>
                  </a:cubicBezTo>
                  <a:lnTo>
                    <a:pt x="4764" y="21408"/>
                  </a:lnTo>
                  <a:cubicBezTo>
                    <a:pt x="4865" y="21501"/>
                    <a:pt x="4991" y="21549"/>
                    <a:pt x="5121" y="21549"/>
                  </a:cubicBezTo>
                  <a:lnTo>
                    <a:pt x="16383" y="21549"/>
                  </a:lnTo>
                  <a:cubicBezTo>
                    <a:pt x="16513" y="21549"/>
                    <a:pt x="16639" y="21501"/>
                    <a:pt x="16740" y="21408"/>
                  </a:cubicBezTo>
                  <a:lnTo>
                    <a:pt x="21293" y="17235"/>
                  </a:lnTo>
                  <a:cubicBezTo>
                    <a:pt x="21479" y="17064"/>
                    <a:pt x="21552" y="16778"/>
                    <a:pt x="21472" y="16523"/>
                  </a:cubicBezTo>
                  <a:cubicBezTo>
                    <a:pt x="21391" y="16268"/>
                    <a:pt x="21176" y="16101"/>
                    <a:pt x="20936" y="16101"/>
                  </a:cubicBezTo>
                  <a:lnTo>
                    <a:pt x="568" y="16101"/>
                  </a:lnTo>
                  <a:close/>
                  <a:moveTo>
                    <a:pt x="2163" y="17382"/>
                  </a:moveTo>
                  <a:lnTo>
                    <a:pt x="19341" y="17382"/>
                  </a:lnTo>
                  <a:cubicBezTo>
                    <a:pt x="19341" y="17382"/>
                    <a:pt x="16180" y="20274"/>
                    <a:pt x="16180" y="20274"/>
                  </a:cubicBezTo>
                  <a:lnTo>
                    <a:pt x="5324" y="20274"/>
                  </a:lnTo>
                  <a:lnTo>
                    <a:pt x="2163" y="17382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 panose="020B0502020104020203"/>
                  <a:ea typeface="Gill Sans" panose="020B0502020104020203"/>
                  <a:cs typeface="Gill Sans" panose="020B0502020104020203"/>
                  <a:sym typeface="Gill Sans" panose="020B0502020104020203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955584" y="1622466"/>
            <a:ext cx="1294653" cy="1321814"/>
            <a:chOff x="16874504" y="4315557"/>
            <a:chExt cx="3515861" cy="3515861"/>
          </a:xfrm>
        </p:grpSpPr>
        <p:sp>
          <p:nvSpPr>
            <p:cNvPr id="26" name="Shape 1629"/>
            <p:cNvSpPr/>
            <p:nvPr/>
          </p:nvSpPr>
          <p:spPr>
            <a:xfrm>
              <a:off x="16874504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27" name="Shape 1630"/>
            <p:cNvSpPr/>
            <p:nvPr/>
          </p:nvSpPr>
          <p:spPr>
            <a:xfrm>
              <a:off x="17146382" y="4587434"/>
              <a:ext cx="2972107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28" name="Shape 1634"/>
            <p:cNvSpPr/>
            <p:nvPr/>
          </p:nvSpPr>
          <p:spPr>
            <a:xfrm>
              <a:off x="17898307" y="5277849"/>
              <a:ext cx="1468255" cy="1505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6" h="21594" extrusionOk="0">
                  <a:moveTo>
                    <a:pt x="20165" y="5"/>
                  </a:moveTo>
                  <a:cubicBezTo>
                    <a:pt x="19915" y="37"/>
                    <a:pt x="19697" y="214"/>
                    <a:pt x="19624" y="474"/>
                  </a:cubicBezTo>
                  <a:cubicBezTo>
                    <a:pt x="19621" y="492"/>
                    <a:pt x="19122" y="2218"/>
                    <a:pt x="17620" y="2962"/>
                  </a:cubicBezTo>
                  <a:cubicBezTo>
                    <a:pt x="16184" y="3674"/>
                    <a:pt x="15501" y="4542"/>
                    <a:pt x="15178" y="5241"/>
                  </a:cubicBezTo>
                  <a:cubicBezTo>
                    <a:pt x="14016" y="4263"/>
                    <a:pt x="12583" y="3707"/>
                    <a:pt x="11050" y="3707"/>
                  </a:cubicBezTo>
                  <a:cubicBezTo>
                    <a:pt x="9316" y="3707"/>
                    <a:pt x="7688" y="4387"/>
                    <a:pt x="6463" y="5621"/>
                  </a:cubicBezTo>
                  <a:lnTo>
                    <a:pt x="1897" y="10223"/>
                  </a:lnTo>
                  <a:cubicBezTo>
                    <a:pt x="-632" y="12772"/>
                    <a:pt x="-632" y="16915"/>
                    <a:pt x="1897" y="19464"/>
                  </a:cubicBezTo>
                  <a:lnTo>
                    <a:pt x="2111" y="19679"/>
                  </a:lnTo>
                  <a:cubicBezTo>
                    <a:pt x="3336" y="20916"/>
                    <a:pt x="4966" y="21594"/>
                    <a:pt x="6698" y="21594"/>
                  </a:cubicBezTo>
                  <a:cubicBezTo>
                    <a:pt x="8431" y="21594"/>
                    <a:pt x="10061" y="20916"/>
                    <a:pt x="11286" y="19679"/>
                  </a:cubicBezTo>
                  <a:lnTo>
                    <a:pt x="15846" y="15084"/>
                  </a:lnTo>
                  <a:cubicBezTo>
                    <a:pt x="18241" y="12670"/>
                    <a:pt x="18342" y="8839"/>
                    <a:pt x="16202" y="6272"/>
                  </a:cubicBezTo>
                  <a:cubicBezTo>
                    <a:pt x="16232" y="5981"/>
                    <a:pt x="16451" y="4999"/>
                    <a:pt x="18189" y="4137"/>
                  </a:cubicBezTo>
                  <a:cubicBezTo>
                    <a:pt x="20205" y="3138"/>
                    <a:pt x="20845" y="927"/>
                    <a:pt x="20872" y="832"/>
                  </a:cubicBezTo>
                  <a:cubicBezTo>
                    <a:pt x="20968" y="485"/>
                    <a:pt x="20767" y="125"/>
                    <a:pt x="20423" y="27"/>
                  </a:cubicBezTo>
                  <a:cubicBezTo>
                    <a:pt x="20337" y="2"/>
                    <a:pt x="20249" y="-6"/>
                    <a:pt x="20165" y="5"/>
                  </a:cubicBezTo>
                  <a:close/>
                  <a:moveTo>
                    <a:pt x="11045" y="5014"/>
                  </a:moveTo>
                  <a:cubicBezTo>
                    <a:pt x="12433" y="5014"/>
                    <a:pt x="13737" y="5554"/>
                    <a:pt x="14718" y="6543"/>
                  </a:cubicBezTo>
                  <a:lnTo>
                    <a:pt x="14932" y="6758"/>
                  </a:lnTo>
                  <a:cubicBezTo>
                    <a:pt x="16957" y="8797"/>
                    <a:pt x="16957" y="12116"/>
                    <a:pt x="14932" y="14157"/>
                  </a:cubicBezTo>
                  <a:lnTo>
                    <a:pt x="14330" y="14764"/>
                  </a:lnTo>
                  <a:cubicBezTo>
                    <a:pt x="9349" y="11981"/>
                    <a:pt x="7244" y="8101"/>
                    <a:pt x="6786" y="7139"/>
                  </a:cubicBezTo>
                  <a:lnTo>
                    <a:pt x="7377" y="6543"/>
                  </a:lnTo>
                  <a:cubicBezTo>
                    <a:pt x="8357" y="5554"/>
                    <a:pt x="9658" y="5014"/>
                    <a:pt x="11045" y="5014"/>
                  </a:cubicBezTo>
                  <a:close/>
                  <a:moveTo>
                    <a:pt x="6304" y="7624"/>
                  </a:moveTo>
                  <a:cubicBezTo>
                    <a:pt x="6960" y="8943"/>
                    <a:pt x="9098" y="12533"/>
                    <a:pt x="13859" y="15244"/>
                  </a:cubicBezTo>
                  <a:lnTo>
                    <a:pt x="10372" y="18758"/>
                  </a:lnTo>
                  <a:cubicBezTo>
                    <a:pt x="9392" y="19748"/>
                    <a:pt x="8085" y="20292"/>
                    <a:pt x="6698" y="20292"/>
                  </a:cubicBezTo>
                  <a:cubicBezTo>
                    <a:pt x="5312" y="20292"/>
                    <a:pt x="4010" y="19748"/>
                    <a:pt x="3030" y="18758"/>
                  </a:cubicBezTo>
                  <a:lnTo>
                    <a:pt x="2817" y="18543"/>
                  </a:lnTo>
                  <a:cubicBezTo>
                    <a:pt x="793" y="16503"/>
                    <a:pt x="793" y="13183"/>
                    <a:pt x="2817" y="11144"/>
                  </a:cubicBezTo>
                  <a:lnTo>
                    <a:pt x="6304" y="7624"/>
                  </a:lnTo>
                  <a:close/>
                  <a:moveTo>
                    <a:pt x="12156" y="8650"/>
                  </a:moveTo>
                  <a:cubicBezTo>
                    <a:pt x="12074" y="8650"/>
                    <a:pt x="11990" y="8680"/>
                    <a:pt x="11926" y="8744"/>
                  </a:cubicBezTo>
                  <a:lnTo>
                    <a:pt x="10782" y="9897"/>
                  </a:lnTo>
                  <a:cubicBezTo>
                    <a:pt x="10655" y="10024"/>
                    <a:pt x="10655" y="10233"/>
                    <a:pt x="10782" y="10361"/>
                  </a:cubicBezTo>
                  <a:cubicBezTo>
                    <a:pt x="10846" y="10424"/>
                    <a:pt x="10930" y="10460"/>
                    <a:pt x="11012" y="10460"/>
                  </a:cubicBezTo>
                  <a:cubicBezTo>
                    <a:pt x="11096" y="10460"/>
                    <a:pt x="11179" y="10424"/>
                    <a:pt x="11242" y="10361"/>
                  </a:cubicBezTo>
                  <a:lnTo>
                    <a:pt x="12386" y="9208"/>
                  </a:lnTo>
                  <a:cubicBezTo>
                    <a:pt x="12513" y="9080"/>
                    <a:pt x="12513" y="8871"/>
                    <a:pt x="12386" y="8744"/>
                  </a:cubicBezTo>
                  <a:cubicBezTo>
                    <a:pt x="12323" y="8680"/>
                    <a:pt x="12239" y="8650"/>
                    <a:pt x="12156" y="8650"/>
                  </a:cubicBezTo>
                  <a:close/>
                  <a:moveTo>
                    <a:pt x="5056" y="10239"/>
                  </a:moveTo>
                  <a:cubicBezTo>
                    <a:pt x="4973" y="10239"/>
                    <a:pt x="4890" y="10269"/>
                    <a:pt x="4826" y="10333"/>
                  </a:cubicBezTo>
                  <a:lnTo>
                    <a:pt x="3813" y="11359"/>
                  </a:lnTo>
                  <a:cubicBezTo>
                    <a:pt x="1943" y="13185"/>
                    <a:pt x="1599" y="15090"/>
                    <a:pt x="2822" y="16871"/>
                  </a:cubicBezTo>
                  <a:cubicBezTo>
                    <a:pt x="2886" y="16962"/>
                    <a:pt x="2988" y="17015"/>
                    <a:pt x="3091" y="17015"/>
                  </a:cubicBezTo>
                  <a:cubicBezTo>
                    <a:pt x="3153" y="17015"/>
                    <a:pt x="3222" y="16992"/>
                    <a:pt x="3277" y="16954"/>
                  </a:cubicBezTo>
                  <a:cubicBezTo>
                    <a:pt x="3424" y="16851"/>
                    <a:pt x="3460" y="16648"/>
                    <a:pt x="3359" y="16501"/>
                  </a:cubicBezTo>
                  <a:cubicBezTo>
                    <a:pt x="2325" y="14997"/>
                    <a:pt x="2628" y="13423"/>
                    <a:pt x="4268" y="11823"/>
                  </a:cubicBezTo>
                  <a:lnTo>
                    <a:pt x="5286" y="10797"/>
                  </a:lnTo>
                  <a:cubicBezTo>
                    <a:pt x="5412" y="10669"/>
                    <a:pt x="5412" y="10460"/>
                    <a:pt x="5286" y="10333"/>
                  </a:cubicBezTo>
                  <a:cubicBezTo>
                    <a:pt x="5223" y="10269"/>
                    <a:pt x="5139" y="10239"/>
                    <a:pt x="5056" y="10239"/>
                  </a:cubicBezTo>
                  <a:close/>
                  <a:moveTo>
                    <a:pt x="3655" y="17125"/>
                  </a:moveTo>
                  <a:cubicBezTo>
                    <a:pt x="3572" y="17125"/>
                    <a:pt x="3488" y="17155"/>
                    <a:pt x="3425" y="17219"/>
                  </a:cubicBezTo>
                  <a:cubicBezTo>
                    <a:pt x="3298" y="17347"/>
                    <a:pt x="3298" y="17555"/>
                    <a:pt x="3425" y="17682"/>
                  </a:cubicBezTo>
                  <a:lnTo>
                    <a:pt x="3578" y="17837"/>
                  </a:lnTo>
                  <a:cubicBezTo>
                    <a:pt x="3641" y="17900"/>
                    <a:pt x="3724" y="17930"/>
                    <a:pt x="3808" y="17930"/>
                  </a:cubicBezTo>
                  <a:cubicBezTo>
                    <a:pt x="3890" y="17930"/>
                    <a:pt x="3975" y="17900"/>
                    <a:pt x="4038" y="17837"/>
                  </a:cubicBezTo>
                  <a:cubicBezTo>
                    <a:pt x="4163" y="17709"/>
                    <a:pt x="4159" y="17501"/>
                    <a:pt x="4032" y="17373"/>
                  </a:cubicBezTo>
                  <a:lnTo>
                    <a:pt x="3884" y="17219"/>
                  </a:lnTo>
                  <a:cubicBezTo>
                    <a:pt x="3821" y="17155"/>
                    <a:pt x="3737" y="17125"/>
                    <a:pt x="3655" y="171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 panose="020B0502020104020203"/>
                  <a:ea typeface="Gill Sans" panose="020B0502020104020203"/>
                  <a:cs typeface="Gill Sans" panose="020B0502020104020203"/>
                  <a:sym typeface="Gill Sans" panose="020B0502020104020203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013254" y="3252602"/>
            <a:ext cx="9910119" cy="1815480"/>
            <a:chOff x="3100309" y="8257866"/>
            <a:chExt cx="17780519" cy="4828952"/>
          </a:xfrm>
        </p:grpSpPr>
        <p:sp>
          <p:nvSpPr>
            <p:cNvPr id="30" name="矩形 29"/>
            <p:cNvSpPr/>
            <p:nvPr/>
          </p:nvSpPr>
          <p:spPr>
            <a:xfrm>
              <a:off x="4084762" y="8299783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方向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8586082" y="8325757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耗时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2958006" y="8325757"/>
              <a:ext cx="1849889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技术无法落地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7713284" y="8257866"/>
              <a:ext cx="1596795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坚持不下来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34" name="TextBox 57"/>
            <p:cNvSpPr txBox="1"/>
            <p:nvPr/>
          </p:nvSpPr>
          <p:spPr>
            <a:xfrm>
              <a:off x="3100309" y="9360406"/>
              <a:ext cx="3443772" cy="1416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学习的方向和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 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无法把控</a:t>
              </a:r>
              <a:br>
                <a:rPr lang="en-US" altLang="zh-CN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学习的程度难以掌握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62"/>
            <p:cNvSpPr txBox="1"/>
            <p:nvPr/>
          </p:nvSpPr>
          <p:spPr>
            <a:xfrm>
              <a:off x="7844737" y="9329227"/>
              <a:ext cx="3416587" cy="2586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自己遇到了问题，查资料需要很长时间，资料还不一定是对的，这样就增添了学习成本，甚至会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导致学习流产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63"/>
            <p:cNvSpPr txBox="1"/>
            <p:nvPr/>
          </p:nvSpPr>
          <p:spPr>
            <a:xfrm>
              <a:off x="12260957" y="9329227"/>
              <a:ext cx="3579839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自己学习，缺乏实际的项目，学了感觉没有用，所以久而久之就会产生一种想法，反正现在没有用，等以后要有的时候再学习，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然后就没有然后了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64"/>
            <p:cNvSpPr txBox="1"/>
            <p:nvPr/>
          </p:nvSpPr>
          <p:spPr>
            <a:xfrm>
              <a:off x="17010443" y="9329227"/>
              <a:ext cx="3870385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自学是没有人指导的，是一个坐冷板凳的过程，大部分人本身就是明天主义者，在没有人教，没有人在后面鞭策的时候，学习很容易就变成了，“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我靠，要不今天先休息吧，明天再努力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766730" y="94851"/>
            <a:ext cx="4153776" cy="837873"/>
            <a:chOff x="7324725" y="1141845"/>
            <a:chExt cx="4153776" cy="837873"/>
          </a:xfrm>
        </p:grpSpPr>
        <p:grpSp>
          <p:nvGrpSpPr>
            <p:cNvPr id="39" name="组合 38"/>
            <p:cNvGrpSpPr/>
            <p:nvPr/>
          </p:nvGrpSpPr>
          <p:grpSpPr>
            <a:xfrm>
              <a:off x="7433480" y="1353183"/>
              <a:ext cx="4045021" cy="369332"/>
              <a:chOff x="6359105" y="5526541"/>
              <a:chExt cx="4045021" cy="369332"/>
            </a:xfrm>
            <a:effectLst>
              <a:outerShdw sx="1000" sy="1000" algn="ctr" rotWithShape="0">
                <a:srgbClr val="000000"/>
              </a:outerShdw>
            </a:effectLst>
          </p:grpSpPr>
          <p:grpSp>
            <p:nvGrpSpPr>
              <p:cNvPr id="41" name="PA_组合 14"/>
              <p:cNvGrpSpPr/>
              <p:nvPr>
                <p:custDataLst>
                  <p:tags r:id="rId2"/>
                </p:custDataLst>
              </p:nvPr>
            </p:nvGrpSpPr>
            <p:grpSpPr bwMode="auto">
              <a:xfrm>
                <a:off x="6359105" y="5535873"/>
                <a:ext cx="360000" cy="360000"/>
                <a:chOff x="4248" y="3024"/>
                <a:chExt cx="600" cy="599"/>
              </a:xfrm>
            </p:grpSpPr>
            <p:sp>
              <p:nvSpPr>
                <p:cNvPr id="43" name="Oval 15"/>
                <p:cNvSpPr>
                  <a:spLocks noChangeArrowheads="1"/>
                </p:cNvSpPr>
                <p:nvPr/>
              </p:nvSpPr>
              <p:spPr bwMode="auto">
                <a:xfrm>
                  <a:off x="4248" y="3024"/>
                  <a:ext cx="600" cy="59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44" name="Group 16"/>
                <p:cNvGrpSpPr/>
                <p:nvPr/>
              </p:nvGrpSpPr>
              <p:grpSpPr bwMode="auto">
                <a:xfrm>
                  <a:off x="4441" y="3144"/>
                  <a:ext cx="215" cy="345"/>
                  <a:chOff x="4441" y="3144"/>
                  <a:chExt cx="215" cy="345"/>
                </a:xfrm>
              </p:grpSpPr>
              <p:sp>
                <p:nvSpPr>
                  <p:cNvPr id="45" name="Freeform 17"/>
                  <p:cNvSpPr>
                    <a:spLocks noEditPoints="1"/>
                  </p:cNvSpPr>
                  <p:nvPr/>
                </p:nvSpPr>
                <p:spPr bwMode="auto">
                  <a:xfrm>
                    <a:off x="4474" y="3144"/>
                    <a:ext cx="149" cy="253"/>
                  </a:xfrm>
                  <a:custGeom>
                    <a:avLst/>
                    <a:gdLst>
                      <a:gd name="T0" fmla="*/ 31 w 63"/>
                      <a:gd name="T1" fmla="*/ 107 h 107"/>
                      <a:gd name="T2" fmla="*/ 63 w 63"/>
                      <a:gd name="T3" fmla="*/ 78 h 107"/>
                      <a:gd name="T4" fmla="*/ 63 w 63"/>
                      <a:gd name="T5" fmla="*/ 29 h 107"/>
                      <a:gd name="T6" fmla="*/ 31 w 63"/>
                      <a:gd name="T7" fmla="*/ 0 h 107"/>
                      <a:gd name="T8" fmla="*/ 0 w 63"/>
                      <a:gd name="T9" fmla="*/ 29 h 107"/>
                      <a:gd name="T10" fmla="*/ 0 w 63"/>
                      <a:gd name="T11" fmla="*/ 78 h 107"/>
                      <a:gd name="T12" fmla="*/ 31 w 63"/>
                      <a:gd name="T13" fmla="*/ 107 h 107"/>
                      <a:gd name="T14" fmla="*/ 10 w 63"/>
                      <a:gd name="T15" fmla="*/ 29 h 107"/>
                      <a:gd name="T16" fmla="*/ 31 w 63"/>
                      <a:gd name="T17" fmla="*/ 10 h 107"/>
                      <a:gd name="T18" fmla="*/ 53 w 63"/>
                      <a:gd name="T19" fmla="*/ 29 h 107"/>
                      <a:gd name="T20" fmla="*/ 53 w 63"/>
                      <a:gd name="T21" fmla="*/ 78 h 107"/>
                      <a:gd name="T22" fmla="*/ 31 w 63"/>
                      <a:gd name="T23" fmla="*/ 97 h 107"/>
                      <a:gd name="T24" fmla="*/ 10 w 63"/>
                      <a:gd name="T25" fmla="*/ 78 h 107"/>
                      <a:gd name="T26" fmla="*/ 10 w 63"/>
                      <a:gd name="T27" fmla="*/ 29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3" h="107">
                        <a:moveTo>
                          <a:pt x="31" y="107"/>
                        </a:moveTo>
                        <a:cubicBezTo>
                          <a:pt x="49" y="107"/>
                          <a:pt x="63" y="94"/>
                          <a:pt x="63" y="78"/>
                        </a:cubicBezTo>
                        <a:cubicBezTo>
                          <a:pt x="63" y="29"/>
                          <a:pt x="63" y="29"/>
                          <a:pt x="63" y="29"/>
                        </a:cubicBezTo>
                        <a:cubicBezTo>
                          <a:pt x="63" y="13"/>
                          <a:pt x="49" y="0"/>
                          <a:pt x="31" y="0"/>
                        </a:cubicBezTo>
                        <a:cubicBezTo>
                          <a:pt x="14" y="0"/>
                          <a:pt x="0" y="13"/>
                          <a:pt x="0" y="29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94"/>
                          <a:pt x="14" y="107"/>
                          <a:pt x="31" y="107"/>
                        </a:cubicBezTo>
                        <a:close/>
                        <a:moveTo>
                          <a:pt x="10" y="29"/>
                        </a:moveTo>
                        <a:cubicBezTo>
                          <a:pt x="10" y="18"/>
                          <a:pt x="19" y="10"/>
                          <a:pt x="31" y="10"/>
                        </a:cubicBezTo>
                        <a:cubicBezTo>
                          <a:pt x="43" y="10"/>
                          <a:pt x="53" y="18"/>
                          <a:pt x="53" y="29"/>
                        </a:cubicBezTo>
                        <a:cubicBezTo>
                          <a:pt x="53" y="78"/>
                          <a:pt x="53" y="78"/>
                          <a:pt x="53" y="78"/>
                        </a:cubicBezTo>
                        <a:cubicBezTo>
                          <a:pt x="53" y="88"/>
                          <a:pt x="43" y="97"/>
                          <a:pt x="31" y="97"/>
                        </a:cubicBezTo>
                        <a:cubicBezTo>
                          <a:pt x="19" y="97"/>
                          <a:pt x="10" y="88"/>
                          <a:pt x="10" y="78"/>
                        </a:cubicBezTo>
                        <a:lnTo>
                          <a:pt x="10" y="29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6" name="Freeform 18"/>
                  <p:cNvSpPr/>
                  <p:nvPr/>
                </p:nvSpPr>
                <p:spPr bwMode="auto">
                  <a:xfrm>
                    <a:off x="4441" y="3267"/>
                    <a:ext cx="215" cy="222"/>
                  </a:xfrm>
                  <a:custGeom>
                    <a:avLst/>
                    <a:gdLst>
                      <a:gd name="T0" fmla="*/ 86 w 91"/>
                      <a:gd name="T1" fmla="*/ 0 h 94"/>
                      <a:gd name="T2" fmla="*/ 81 w 91"/>
                      <a:gd name="T3" fmla="*/ 5 h 94"/>
                      <a:gd name="T4" fmla="*/ 81 w 91"/>
                      <a:gd name="T5" fmla="*/ 28 h 94"/>
                      <a:gd name="T6" fmla="*/ 45 w 91"/>
                      <a:gd name="T7" fmla="*/ 59 h 94"/>
                      <a:gd name="T8" fmla="*/ 10 w 91"/>
                      <a:gd name="T9" fmla="*/ 28 h 94"/>
                      <a:gd name="T10" fmla="*/ 10 w 91"/>
                      <a:gd name="T11" fmla="*/ 5 h 94"/>
                      <a:gd name="T12" fmla="*/ 5 w 91"/>
                      <a:gd name="T13" fmla="*/ 0 h 94"/>
                      <a:gd name="T14" fmla="*/ 0 w 91"/>
                      <a:gd name="T15" fmla="*/ 5 h 94"/>
                      <a:gd name="T16" fmla="*/ 0 w 91"/>
                      <a:gd name="T17" fmla="*/ 28 h 94"/>
                      <a:gd name="T18" fmla="*/ 40 w 91"/>
                      <a:gd name="T19" fmla="*/ 69 h 94"/>
                      <a:gd name="T20" fmla="*/ 40 w 91"/>
                      <a:gd name="T21" fmla="*/ 84 h 94"/>
                      <a:gd name="T22" fmla="*/ 20 w 91"/>
                      <a:gd name="T23" fmla="*/ 84 h 94"/>
                      <a:gd name="T24" fmla="*/ 15 w 91"/>
                      <a:gd name="T25" fmla="*/ 89 h 94"/>
                      <a:gd name="T26" fmla="*/ 20 w 91"/>
                      <a:gd name="T27" fmla="*/ 94 h 94"/>
                      <a:gd name="T28" fmla="*/ 70 w 91"/>
                      <a:gd name="T29" fmla="*/ 94 h 94"/>
                      <a:gd name="T30" fmla="*/ 75 w 91"/>
                      <a:gd name="T31" fmla="*/ 89 h 94"/>
                      <a:gd name="T32" fmla="*/ 70 w 91"/>
                      <a:gd name="T33" fmla="*/ 84 h 94"/>
                      <a:gd name="T34" fmla="*/ 50 w 91"/>
                      <a:gd name="T35" fmla="*/ 84 h 94"/>
                      <a:gd name="T36" fmla="*/ 50 w 91"/>
                      <a:gd name="T37" fmla="*/ 69 h 94"/>
                      <a:gd name="T38" fmla="*/ 91 w 91"/>
                      <a:gd name="T39" fmla="*/ 28 h 94"/>
                      <a:gd name="T40" fmla="*/ 91 w 91"/>
                      <a:gd name="T41" fmla="*/ 5 h 94"/>
                      <a:gd name="T42" fmla="*/ 86 w 91"/>
                      <a:gd name="T43" fmla="*/ 0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91" h="94">
                        <a:moveTo>
                          <a:pt x="86" y="0"/>
                        </a:moveTo>
                        <a:cubicBezTo>
                          <a:pt x="83" y="0"/>
                          <a:pt x="81" y="3"/>
                          <a:pt x="81" y="5"/>
                        </a:cubicBezTo>
                        <a:cubicBezTo>
                          <a:pt x="81" y="28"/>
                          <a:pt x="81" y="28"/>
                          <a:pt x="81" y="28"/>
                        </a:cubicBezTo>
                        <a:cubicBezTo>
                          <a:pt x="81" y="45"/>
                          <a:pt x="65" y="59"/>
                          <a:pt x="45" y="59"/>
                        </a:cubicBezTo>
                        <a:cubicBezTo>
                          <a:pt x="26" y="59"/>
                          <a:pt x="10" y="45"/>
                          <a:pt x="10" y="28"/>
                        </a:cubicBezTo>
                        <a:cubicBezTo>
                          <a:pt x="10" y="5"/>
                          <a:pt x="10" y="5"/>
                          <a:pt x="10" y="5"/>
                        </a:cubicBezTo>
                        <a:cubicBezTo>
                          <a:pt x="10" y="2"/>
                          <a:pt x="8" y="0"/>
                          <a:pt x="5" y="0"/>
                        </a:cubicBezTo>
                        <a:cubicBezTo>
                          <a:pt x="2" y="0"/>
                          <a:pt x="0" y="2"/>
                          <a:pt x="0" y="5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49"/>
                          <a:pt x="18" y="67"/>
                          <a:pt x="40" y="69"/>
                        </a:cubicBezTo>
                        <a:cubicBezTo>
                          <a:pt x="40" y="84"/>
                          <a:pt x="40" y="84"/>
                          <a:pt x="40" y="84"/>
                        </a:cubicBezTo>
                        <a:cubicBezTo>
                          <a:pt x="20" y="84"/>
                          <a:pt x="20" y="84"/>
                          <a:pt x="20" y="84"/>
                        </a:cubicBezTo>
                        <a:cubicBezTo>
                          <a:pt x="18" y="84"/>
                          <a:pt x="15" y="86"/>
                          <a:pt x="15" y="89"/>
                        </a:cubicBezTo>
                        <a:cubicBezTo>
                          <a:pt x="15" y="92"/>
                          <a:pt x="18" y="94"/>
                          <a:pt x="20" y="94"/>
                        </a:cubicBezTo>
                        <a:cubicBezTo>
                          <a:pt x="70" y="94"/>
                          <a:pt x="70" y="94"/>
                          <a:pt x="70" y="94"/>
                        </a:cubicBezTo>
                        <a:cubicBezTo>
                          <a:pt x="73" y="94"/>
                          <a:pt x="75" y="92"/>
                          <a:pt x="75" y="89"/>
                        </a:cubicBezTo>
                        <a:cubicBezTo>
                          <a:pt x="75" y="86"/>
                          <a:pt x="73" y="84"/>
                          <a:pt x="70" y="84"/>
                        </a:cubicBezTo>
                        <a:cubicBezTo>
                          <a:pt x="50" y="84"/>
                          <a:pt x="50" y="84"/>
                          <a:pt x="50" y="84"/>
                        </a:cubicBezTo>
                        <a:cubicBezTo>
                          <a:pt x="50" y="69"/>
                          <a:pt x="50" y="69"/>
                          <a:pt x="50" y="69"/>
                        </a:cubicBezTo>
                        <a:cubicBezTo>
                          <a:pt x="73" y="67"/>
                          <a:pt x="91" y="49"/>
                          <a:pt x="91" y="28"/>
                        </a:cubicBezTo>
                        <a:cubicBezTo>
                          <a:pt x="91" y="5"/>
                          <a:pt x="91" y="5"/>
                          <a:pt x="91" y="5"/>
                        </a:cubicBezTo>
                        <a:cubicBezTo>
                          <a:pt x="91" y="3"/>
                          <a:pt x="88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sp>
            <p:nvSpPr>
              <p:cNvPr id="42" name="PA_文本框 20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6795446" y="5526541"/>
                <a:ext cx="3608680" cy="36933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defTabSz="1219200"/>
                <a:r>
                  <a:rPr lang="zh-CN" altLang="en-US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课程咨询阿媛老师：</a:t>
                </a:r>
                <a:r>
                  <a:rPr lang="en-US" altLang="zh-CN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2807762965</a:t>
                </a:r>
                <a:endParaRPr lang="en-US" altLang="zh-CN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9938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9066" y="357926"/>
            <a:ext cx="5962956" cy="41975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55" y="4043026"/>
            <a:ext cx="6445581" cy="19559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949" y="357926"/>
            <a:ext cx="5988358" cy="3613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21304" y="811256"/>
            <a:ext cx="3124899" cy="346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000760"/>
            <a:r>
              <a:rPr lang="zh-CN" altLang="en-US" sz="225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250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1553922" y="1285878"/>
            <a:ext cx="1011906" cy="63938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1259170" y="4646221"/>
            <a:ext cx="1486479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4476247" y="4667608"/>
            <a:ext cx="151630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King 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曾就职于招行、58同城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7855551" y="4629916"/>
            <a:ext cx="1697944" cy="98873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6089709" y="4665680"/>
            <a:ext cx="179227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5"/>
          <p:cNvSpPr txBox="1"/>
          <p:nvPr/>
        </p:nvSpPr>
        <p:spPr>
          <a:xfrm>
            <a:off x="9553496" y="4643064"/>
            <a:ext cx="1793829" cy="904418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47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08" name="文本框 4"/>
          <p:cNvSpPr txBox="1"/>
          <p:nvPr/>
        </p:nvSpPr>
        <p:spPr>
          <a:xfrm>
            <a:off x="2772083" y="4683559"/>
            <a:ext cx="1518613" cy="735774"/>
          </a:xfrm>
          <a:prstGeom prst="rect">
            <a:avLst/>
          </a:prstGeom>
          <a:noFill/>
          <a:ln w="9525">
            <a:noFill/>
          </a:ln>
        </p:spPr>
        <p:txBody>
          <a:bodyPr wrap="square" lIns="81719" tIns="40860" rIns="81719" bIns="4086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       </a:t>
            </a: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Mark </a:t>
            </a:r>
            <a:r>
              <a:rPr lang="en-US" altLang="zh-CN" sz="1125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华为架构师，专注并发编程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7115" y="2244365"/>
            <a:ext cx="1446477" cy="2407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77944" y="2235905"/>
            <a:ext cx="1477753" cy="241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46203" y="2238017"/>
            <a:ext cx="1489753" cy="238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43239" y="2229304"/>
            <a:ext cx="1485572" cy="2386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947853" y="2239402"/>
            <a:ext cx="1514001" cy="2406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665635" y="2233190"/>
            <a:ext cx="1526543" cy="2409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21304" y="811256"/>
            <a:ext cx="3124899" cy="346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000760"/>
            <a:r>
              <a:rPr lang="zh-CN" altLang="en-US" sz="225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250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1421302" y="1292078"/>
            <a:ext cx="1011906" cy="63938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1120132" y="3871843"/>
            <a:ext cx="1486479" cy="233910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曾就业于三星中国研究院及小米旗下互联网公司担任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任软件工程师及项目经理拥有扎实的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系统多年。讲课形象生动，热情洋溢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4354778" y="3837467"/>
            <a:ext cx="1516305" cy="1438858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King 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曾就职于招行、58同城，深入</a:t>
            </a:r>
            <a:r>
              <a:rPr lang="en-US" altLang="zh-CN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Java</a:t>
            </a: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开发多年，对</a:t>
            </a:r>
            <a:r>
              <a:rPr lang="en-US" altLang="zh-CN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java</a:t>
            </a: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性能，</a:t>
            </a:r>
            <a:r>
              <a:rPr lang="en-US" altLang="zh-CN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JVM</a:t>
            </a: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有非常深入的研究。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7734082" y="3799775"/>
            <a:ext cx="1697944" cy="233910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移动架构师，曾就职于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等一线互联网公司。有多年的项目研发经验，精通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 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高级控件开发，性能优化，多种开源框架开发经验，热爱代码，对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情有独钟，讲课生动，有激情。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6019641" y="3789842"/>
            <a:ext cx="1757846" cy="233910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国防科技大学计算机学院研究生毕业， 全球首批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开发者，开发的软件曾被上市公司收购，也有软件一度进入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Google play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Top paid list;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十余年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 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及移动互联网开发经验，对全栈有自己独特的见解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5"/>
          <p:cNvSpPr txBox="1"/>
          <p:nvPr/>
        </p:nvSpPr>
        <p:spPr>
          <a:xfrm>
            <a:off x="9432027" y="3812923"/>
            <a:ext cx="1793829" cy="1969132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47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某游戏公司主程，前爱奇艺高级工程师。多年移动平台开发经验，涉猎广泛，热爱技术与研究。主要对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、架构与性能优化拥有深入的理解及开发经验。授课严谨负责。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08" name="文本框 4"/>
          <p:cNvSpPr txBox="1"/>
          <p:nvPr/>
        </p:nvSpPr>
        <p:spPr>
          <a:xfrm>
            <a:off x="2724025" y="3871843"/>
            <a:ext cx="1518613" cy="2378146"/>
          </a:xfrm>
          <a:prstGeom prst="rect">
            <a:avLst/>
          </a:prstGeom>
          <a:noFill/>
          <a:ln w="9525">
            <a:noFill/>
          </a:ln>
        </p:spPr>
        <p:txBody>
          <a:bodyPr wrap="square" lIns="81719" tIns="40860" rIns="81719" bIns="4086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       </a:t>
            </a:r>
            <a:r>
              <a:rPr lang="en-US" altLang="zh-CN" sz="1125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Leo</a:t>
            </a:r>
            <a:r>
              <a:rPr lang="en-US" altLang="zh-CN" sz="1125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</a:t>
            </a:r>
            <a:r>
              <a:rPr lang="en-US" altLang="zh-CN" sz="1125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项目研发经验，担任创业公司技术总监，公司曾获得腾讯战略</a:t>
            </a:r>
            <a:r>
              <a:rPr lang="zh-CN" altLang="en-US" sz="1125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投资。</a:t>
            </a:r>
            <a:endParaRPr lang="en-US" altLang="zh-CN" sz="1125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精通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架构，性能优化，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混合开发等</a:t>
            </a:r>
            <a:r>
              <a:rPr lang="zh-CN" altLang="en-US" sz="1125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技术。</a:t>
            </a:r>
            <a:endParaRPr lang="en-US" altLang="zh-CN" sz="1125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易云课堂特约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技术讲师</a:t>
            </a:r>
            <a:endParaRPr lang="en-US" altLang="zh-CN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56475" y="1405764"/>
            <a:ext cx="1477753" cy="241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4734" y="1407876"/>
            <a:ext cx="1489753" cy="238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60505" y="1410593"/>
            <a:ext cx="1485572" cy="2386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94634" y="1399101"/>
            <a:ext cx="1514001" cy="2406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544166" y="1403049"/>
            <a:ext cx="1526543" cy="2409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382" y="1399101"/>
            <a:ext cx="1605724" cy="2390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怎么教？教学安排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5" name="Shape 3386"/>
          <p:cNvSpPr/>
          <p:nvPr/>
        </p:nvSpPr>
        <p:spPr>
          <a:xfrm>
            <a:off x="8113169" y="4445008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课程升级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Shape 3387"/>
          <p:cNvSpPr/>
          <p:nvPr/>
        </p:nvSpPr>
        <p:spPr>
          <a:xfrm>
            <a:off x="8130471" y="4801409"/>
            <a:ext cx="2622873" cy="692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课程周期  </a:t>
            </a:r>
            <a:r>
              <a:rPr lang="en-US" altLang="zh-CN" sz="180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个月左右</a:t>
            </a:r>
            <a:endParaRPr lang="en-US" altLang="zh-CN"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课程持续更新，保证行业技术领先</a:t>
            </a:r>
            <a:endParaRPr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Shape 3389"/>
          <p:cNvSpPr/>
          <p:nvPr/>
        </p:nvSpPr>
        <p:spPr>
          <a:xfrm>
            <a:off x="7994445" y="2824172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上课时间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Shape 3390"/>
          <p:cNvSpPr/>
          <p:nvPr/>
        </p:nvSpPr>
        <p:spPr>
          <a:xfrm>
            <a:off x="7994445" y="3162757"/>
            <a:ext cx="2925185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一周三节，周二、四、日晚上八点到十点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行业技术大咖不定时经验分享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Shape 3392"/>
          <p:cNvSpPr/>
          <p:nvPr/>
        </p:nvSpPr>
        <p:spPr>
          <a:xfrm>
            <a:off x="6848510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学习方式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Shape 3393"/>
          <p:cNvSpPr/>
          <p:nvPr/>
        </p:nvSpPr>
        <p:spPr>
          <a:xfrm>
            <a:off x="6875942" y="1975832"/>
            <a:ext cx="3081874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课前发放预习资料，课中直播教学，课后提供视频、源码以及课件反复学习提升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Shape 3396"/>
          <p:cNvSpPr/>
          <p:nvPr/>
        </p:nvSpPr>
        <p:spPr>
          <a:xfrm>
            <a:off x="1454469" y="4445008"/>
            <a:ext cx="225490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班主任督学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Shape 3397"/>
          <p:cNvSpPr/>
          <p:nvPr/>
        </p:nvSpPr>
        <p:spPr>
          <a:xfrm>
            <a:off x="1234440" y="4801408"/>
            <a:ext cx="2474929" cy="812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专属班主任小姐姐服务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每日课堂考勤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学习进度、作业完成情况跟踪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Shape 3399"/>
          <p:cNvSpPr/>
          <p:nvPr/>
        </p:nvSpPr>
        <p:spPr>
          <a:xfrm>
            <a:off x="1154605" y="2824172"/>
            <a:ext cx="267349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实战作业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Shape 3402"/>
          <p:cNvSpPr/>
          <p:nvPr/>
        </p:nvSpPr>
        <p:spPr>
          <a:xfrm>
            <a:off x="2869059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资深讲师服务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Shape 3403"/>
          <p:cNvSpPr/>
          <p:nvPr/>
        </p:nvSpPr>
        <p:spPr>
          <a:xfrm>
            <a:off x="1234440" y="2013497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一线互联网</a:t>
            </a:r>
            <a:r>
              <a:rPr lang="en-US" altLang="zh-CN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余年移动开发大牛授课</a:t>
            </a:r>
            <a:endParaRPr lang="en-US" altLang="zh-CN"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7×24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小时答疑、职业生涯规划、职场辅导问答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7" name="Group 3432"/>
          <p:cNvGrpSpPr/>
          <p:nvPr/>
        </p:nvGrpSpPr>
        <p:grpSpPr>
          <a:xfrm>
            <a:off x="3826755" y="2206172"/>
            <a:ext cx="4146810" cy="3067654"/>
            <a:chOff x="20978" y="26953"/>
            <a:chExt cx="3540207" cy="2583924"/>
          </a:xfrm>
        </p:grpSpPr>
        <p:sp>
          <p:nvSpPr>
            <p:cNvPr id="78" name="Shape 3406"/>
            <p:cNvSpPr/>
            <p:nvPr/>
          </p:nvSpPr>
          <p:spPr>
            <a:xfrm>
              <a:off x="137814" y="56959"/>
              <a:ext cx="3303307" cy="255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3" h="19813" extrusionOk="0">
                  <a:moveTo>
                    <a:pt x="1578" y="19771"/>
                  </a:moveTo>
                  <a:lnTo>
                    <a:pt x="1578" y="19771"/>
                  </a:lnTo>
                  <a:cubicBezTo>
                    <a:pt x="-1374" y="13828"/>
                    <a:pt x="-66" y="5897"/>
                    <a:pt x="4501" y="2055"/>
                  </a:cubicBezTo>
                  <a:cubicBezTo>
                    <a:pt x="9067" y="-1787"/>
                    <a:pt x="15163" y="-84"/>
                    <a:pt x="18115" y="5858"/>
                  </a:cubicBezTo>
                  <a:cubicBezTo>
                    <a:pt x="20226" y="10107"/>
                    <a:pt x="20218" y="15575"/>
                    <a:pt x="18094" y="19813"/>
                  </a:cubicBezTo>
                  <a:lnTo>
                    <a:pt x="14923" y="17122"/>
                  </a:lnTo>
                  <a:lnTo>
                    <a:pt x="14923" y="17122"/>
                  </a:lnTo>
                  <a:cubicBezTo>
                    <a:pt x="16751" y="13474"/>
                    <a:pt x="15961" y="8588"/>
                    <a:pt x="13157" y="6208"/>
                  </a:cubicBezTo>
                  <a:cubicBezTo>
                    <a:pt x="10353" y="3829"/>
                    <a:pt x="6599" y="4858"/>
                    <a:pt x="4770" y="8506"/>
                  </a:cubicBezTo>
                  <a:cubicBezTo>
                    <a:pt x="3463" y="11115"/>
                    <a:pt x="3458" y="14481"/>
                    <a:pt x="4757" y="17096"/>
                  </a:cubicBezTo>
                  <a:close/>
                </a:path>
              </a:pathLst>
            </a:cu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Shape 3407"/>
            <p:cNvSpPr/>
            <p:nvPr/>
          </p:nvSpPr>
          <p:spPr>
            <a:xfrm>
              <a:off x="150249" y="56987"/>
              <a:ext cx="3291040" cy="2553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3" h="20798" extrusionOk="0">
                  <a:moveTo>
                    <a:pt x="0" y="11817"/>
                  </a:moveTo>
                  <a:lnTo>
                    <a:pt x="0" y="11817"/>
                  </a:lnTo>
                  <a:cubicBezTo>
                    <a:pt x="706" y="4443"/>
                    <a:pt x="5956" y="-802"/>
                    <a:pt x="11726" y="101"/>
                  </a:cubicBezTo>
                  <a:cubicBezTo>
                    <a:pt x="17495" y="1003"/>
                    <a:pt x="21600" y="7712"/>
                    <a:pt x="20894" y="15085"/>
                  </a:cubicBezTo>
                  <a:cubicBezTo>
                    <a:pt x="20698" y="17124"/>
                    <a:pt x="20141" y="19078"/>
                    <a:pt x="19263" y="20798"/>
                  </a:cubicBezTo>
                  <a:lnTo>
                    <a:pt x="15873" y="17973"/>
                  </a:lnTo>
                  <a:lnTo>
                    <a:pt x="15873" y="17973"/>
                  </a:lnTo>
                  <a:cubicBezTo>
                    <a:pt x="17828" y="14143"/>
                    <a:pt x="16983" y="9014"/>
                    <a:pt x="13986" y="6516"/>
                  </a:cubicBezTo>
                  <a:cubicBezTo>
                    <a:pt x="10989" y="4019"/>
                    <a:pt x="6975" y="5099"/>
                    <a:pt x="5020" y="8929"/>
                  </a:cubicBezTo>
                  <a:cubicBezTo>
                    <a:pt x="4480" y="9987"/>
                    <a:pt x="4137" y="11190"/>
                    <a:pt x="4016" y="12445"/>
                  </a:cubicBezTo>
                  <a:close/>
                </a:path>
              </a:pathLst>
            </a:cu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Shape 3408"/>
            <p:cNvSpPr/>
            <p:nvPr/>
          </p:nvSpPr>
          <p:spPr>
            <a:xfrm>
              <a:off x="699827" y="57135"/>
              <a:ext cx="2741305" cy="2553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20095" extrusionOk="0">
                  <a:moveTo>
                    <a:pt x="0" y="3231"/>
                  </a:moveTo>
                  <a:lnTo>
                    <a:pt x="0" y="3231"/>
                  </a:lnTo>
                  <a:cubicBezTo>
                    <a:pt x="5144" y="-1505"/>
                    <a:pt x="12976" y="-972"/>
                    <a:pt x="17493" y="4421"/>
                  </a:cubicBezTo>
                  <a:cubicBezTo>
                    <a:pt x="21163" y="8803"/>
                    <a:pt x="21600" y="15211"/>
                    <a:pt x="18562" y="20095"/>
                  </a:cubicBezTo>
                  <a:lnTo>
                    <a:pt x="14570" y="17366"/>
                  </a:lnTo>
                  <a:lnTo>
                    <a:pt x="14570" y="17366"/>
                  </a:lnTo>
                  <a:cubicBezTo>
                    <a:pt x="16872" y="13665"/>
                    <a:pt x="15877" y="8709"/>
                    <a:pt x="12347" y="6296"/>
                  </a:cubicBezTo>
                  <a:cubicBezTo>
                    <a:pt x="9479" y="4335"/>
                    <a:pt x="5717" y="4617"/>
                    <a:pt x="3144" y="6985"/>
                  </a:cubicBezTo>
                  <a:close/>
                </a:path>
              </a:pathLst>
            </a:cu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Shape 3409"/>
            <p:cNvSpPr/>
            <p:nvPr/>
          </p:nvSpPr>
          <p:spPr>
            <a:xfrm>
              <a:off x="1789566" y="57180"/>
              <a:ext cx="1660387" cy="2553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" y="0"/>
                  </a:moveTo>
                  <a:cubicBezTo>
                    <a:pt x="11981" y="0"/>
                    <a:pt x="21600" y="6254"/>
                    <a:pt x="21600" y="13969"/>
                  </a:cubicBezTo>
                  <a:cubicBezTo>
                    <a:pt x="21600" y="16679"/>
                    <a:pt x="20388" y="19330"/>
                    <a:pt x="18111" y="21600"/>
                  </a:cubicBezTo>
                  <a:lnTo>
                    <a:pt x="11078" y="18666"/>
                  </a:lnTo>
                  <a:lnTo>
                    <a:pt x="11078" y="18666"/>
                  </a:lnTo>
                  <a:cubicBezTo>
                    <a:pt x="15067" y="14688"/>
                    <a:pt x="13342" y="9361"/>
                    <a:pt x="7224" y="6767"/>
                  </a:cubicBezTo>
                  <a:cubicBezTo>
                    <a:pt x="5075" y="5856"/>
                    <a:pt x="2565" y="5370"/>
                    <a:pt x="0" y="5370"/>
                  </a:cubicBezTo>
                  <a:close/>
                </a:path>
              </a:pathLst>
            </a:cu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Shape 3410"/>
            <p:cNvSpPr/>
            <p:nvPr/>
          </p:nvSpPr>
          <p:spPr>
            <a:xfrm>
              <a:off x="2475297" y="489463"/>
              <a:ext cx="965873" cy="2121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08" h="21600" extrusionOk="0">
                  <a:moveTo>
                    <a:pt x="8118" y="0"/>
                  </a:moveTo>
                  <a:lnTo>
                    <a:pt x="8118" y="0"/>
                  </a:lnTo>
                  <a:cubicBezTo>
                    <a:pt x="19439" y="5556"/>
                    <a:pt x="21600" y="14700"/>
                    <a:pt x="13224" y="21600"/>
                  </a:cubicBezTo>
                  <a:lnTo>
                    <a:pt x="3143" y="18068"/>
                  </a:lnTo>
                  <a:lnTo>
                    <a:pt x="3143" y="18068"/>
                  </a:lnTo>
                  <a:cubicBezTo>
                    <a:pt x="8299" y="13821"/>
                    <a:pt x="6968" y="8193"/>
                    <a:pt x="0" y="4773"/>
                  </a:cubicBezTo>
                  <a:close/>
                </a:path>
              </a:pathLst>
            </a:cu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Shape 3411"/>
            <p:cNvSpPr/>
            <p:nvPr/>
          </p:nvSpPr>
          <p:spPr>
            <a:xfrm>
              <a:off x="2641098" y="1493612"/>
              <a:ext cx="800027" cy="1117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9" h="21600" extrusionOk="0">
                  <a:moveTo>
                    <a:pt x="20276" y="0"/>
                  </a:moveTo>
                  <a:lnTo>
                    <a:pt x="20276" y="0"/>
                  </a:lnTo>
                  <a:cubicBezTo>
                    <a:pt x="21600" y="7556"/>
                    <a:pt x="19275" y="15217"/>
                    <a:pt x="13721" y="21600"/>
                  </a:cubicBezTo>
                  <a:lnTo>
                    <a:pt x="0" y="14894"/>
                  </a:lnTo>
                  <a:lnTo>
                    <a:pt x="0" y="14894"/>
                  </a:lnTo>
                  <a:cubicBezTo>
                    <a:pt x="3419" y="10965"/>
                    <a:pt x="4850" y="6250"/>
                    <a:pt x="4035" y="1599"/>
                  </a:cubicBezTo>
                  <a:close/>
                </a:path>
              </a:pathLst>
            </a:cu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Shape 3412"/>
            <p:cNvSpPr/>
            <p:nvPr/>
          </p:nvSpPr>
          <p:spPr>
            <a:xfrm rot="6387854">
              <a:off x="3427365" y="2064756"/>
              <a:ext cx="143733" cy="123907"/>
            </a:xfrm>
            <a:prstGeom prst="triangle">
              <a:avLst/>
            </a:pr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Shape 3413"/>
            <p:cNvSpPr/>
            <p:nvPr/>
          </p:nvSpPr>
          <p:spPr>
            <a:xfrm rot="15212146" flipH="1">
              <a:off x="11065" y="2064757"/>
              <a:ext cx="143733" cy="123907"/>
            </a:xfrm>
            <a:prstGeom prst="triangle">
              <a:avLst/>
            </a:pr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Shape 3414"/>
            <p:cNvSpPr/>
            <p:nvPr/>
          </p:nvSpPr>
          <p:spPr>
            <a:xfrm rot="3806845">
              <a:off x="3283194" y="831125"/>
              <a:ext cx="143733" cy="123907"/>
            </a:xfrm>
            <a:prstGeom prst="triangle">
              <a:avLst/>
            </a:pr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Shape 3415"/>
            <p:cNvSpPr/>
            <p:nvPr/>
          </p:nvSpPr>
          <p:spPr>
            <a:xfrm rot="17793155" flipH="1">
              <a:off x="175201" y="831125"/>
              <a:ext cx="143733" cy="123907"/>
            </a:xfrm>
            <a:prstGeom prst="triangle">
              <a:avLst/>
            </a:pr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Shape 3416"/>
            <p:cNvSpPr/>
            <p:nvPr/>
          </p:nvSpPr>
          <p:spPr>
            <a:xfrm rot="1344357">
              <a:off x="2419595" y="26953"/>
              <a:ext cx="143733" cy="123907"/>
            </a:xfrm>
            <a:prstGeom prst="triangle">
              <a:avLst/>
            </a:pr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Shape 3417"/>
            <p:cNvSpPr/>
            <p:nvPr/>
          </p:nvSpPr>
          <p:spPr>
            <a:xfrm rot="20255643" flipH="1">
              <a:off x="1054345" y="26954"/>
              <a:ext cx="143733" cy="123907"/>
            </a:xfrm>
            <a:prstGeom prst="triangle">
              <a:avLst/>
            </a:pr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0" name="Group 3421"/>
            <p:cNvGrpSpPr/>
            <p:nvPr/>
          </p:nvGrpSpPr>
          <p:grpSpPr>
            <a:xfrm>
              <a:off x="2970543" y="1882781"/>
              <a:ext cx="231776" cy="231776"/>
              <a:chOff x="0" y="0"/>
              <a:chExt cx="231774" cy="231774"/>
            </a:xfrm>
          </p:grpSpPr>
          <p:sp>
            <p:nvSpPr>
              <p:cNvPr id="101" name="Shape 3418"/>
              <p:cNvSpPr/>
              <p:nvPr/>
            </p:nvSpPr>
            <p:spPr>
              <a:xfrm>
                <a:off x="35720" y="148078"/>
                <a:ext cx="73876" cy="83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113" y="5025"/>
                    </a:lnTo>
                    <a:lnTo>
                      <a:pt x="4113" y="18406"/>
                    </a:lnTo>
                    <a:cubicBezTo>
                      <a:pt x="4113" y="20169"/>
                      <a:pt x="5748" y="21600"/>
                      <a:pt x="7763" y="21600"/>
                    </a:cubicBezTo>
                    <a:lnTo>
                      <a:pt x="17951" y="21600"/>
                    </a:lnTo>
                    <a:cubicBezTo>
                      <a:pt x="19966" y="21600"/>
                      <a:pt x="21600" y="20169"/>
                      <a:pt x="21600" y="18406"/>
                    </a:cubicBezTo>
                    <a:lnTo>
                      <a:pt x="17434" y="5025"/>
                    </a:lnTo>
                    <a:lnTo>
                      <a:pt x="19779" y="1821"/>
                    </a:lnTo>
                    <a:cubicBezTo>
                      <a:pt x="14571" y="906"/>
                      <a:pt x="9477" y="313"/>
                      <a:pt x="5095" y="313"/>
                    </a:cubicBezTo>
                    <a:cubicBezTo>
                      <a:pt x="3263" y="313"/>
                      <a:pt x="1571" y="20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Shape 3419"/>
              <p:cNvSpPr/>
              <p:nvPr/>
            </p:nvSpPr>
            <p:spPr>
              <a:xfrm>
                <a:off x="71440" y="0"/>
                <a:ext cx="160335" cy="17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750"/>
                    </a:moveTo>
                    <a:cubicBezTo>
                      <a:pt x="8522" y="16492"/>
                      <a:pt x="20175" y="20356"/>
                      <a:pt x="21600" y="21600"/>
                    </a:cubicBezTo>
                    <a:lnTo>
                      <a:pt x="21600" y="0"/>
                    </a:lnTo>
                    <a:cubicBezTo>
                      <a:pt x="19877" y="1348"/>
                      <a:pt x="8354" y="5075"/>
                      <a:pt x="0" y="5783"/>
                    </a:cubicBezTo>
                    <a:lnTo>
                      <a:pt x="0" y="1575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Shape 3420"/>
              <p:cNvSpPr/>
              <p:nvPr/>
            </p:nvSpPr>
            <p:spPr>
              <a:xfrm>
                <a:off x="0" y="48286"/>
                <a:ext cx="46274" cy="7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cubicBezTo>
                      <a:pt x="4123" y="761"/>
                      <a:pt x="0" y="7019"/>
                      <a:pt x="0" y="10870"/>
                    </a:cubicBezTo>
                    <a:cubicBezTo>
                      <a:pt x="0" y="15025"/>
                      <a:pt x="3935" y="20934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1" name="Group 3424"/>
            <p:cNvGrpSpPr/>
            <p:nvPr/>
          </p:nvGrpSpPr>
          <p:grpSpPr>
            <a:xfrm>
              <a:off x="1223715" y="377354"/>
              <a:ext cx="1786561" cy="648126"/>
              <a:chOff x="-1626221" y="-545857"/>
              <a:chExt cx="1786545" cy="648123"/>
            </a:xfrm>
          </p:grpSpPr>
          <p:sp>
            <p:nvSpPr>
              <p:cNvPr id="99" name="Shape 3422"/>
              <p:cNvSpPr/>
              <p:nvPr/>
            </p:nvSpPr>
            <p:spPr>
              <a:xfrm>
                <a:off x="151843" y="99090"/>
                <a:ext cx="8481" cy="3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6007" y="16818"/>
                      <a:pt x="8457" y="9069"/>
                      <a:pt x="0" y="0"/>
                    </a:cubicBezTo>
                    <a:cubicBezTo>
                      <a:pt x="6420" y="10388"/>
                      <a:pt x="13700" y="17478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Shape 3423"/>
              <p:cNvSpPr/>
              <p:nvPr/>
            </p:nvSpPr>
            <p:spPr>
              <a:xfrm>
                <a:off x="-1626221" y="-545857"/>
                <a:ext cx="230192" cy="233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24" h="21059" extrusionOk="0">
                    <a:moveTo>
                      <a:pt x="14769" y="15886"/>
                    </a:moveTo>
                    <a:lnTo>
                      <a:pt x="14493" y="15660"/>
                    </a:lnTo>
                    <a:lnTo>
                      <a:pt x="14788" y="15467"/>
                    </a:lnTo>
                    <a:lnTo>
                      <a:pt x="14936" y="15456"/>
                    </a:lnTo>
                    <a:cubicBezTo>
                      <a:pt x="15071" y="15448"/>
                      <a:pt x="17233" y="15305"/>
                      <a:pt x="18271" y="15227"/>
                    </a:cubicBezTo>
                    <a:cubicBezTo>
                      <a:pt x="19519" y="14334"/>
                      <a:pt x="19268" y="13379"/>
                      <a:pt x="18975" y="12855"/>
                    </a:cubicBezTo>
                    <a:cubicBezTo>
                      <a:pt x="18898" y="12856"/>
                      <a:pt x="18811" y="12857"/>
                      <a:pt x="18699" y="12858"/>
                    </a:cubicBezTo>
                    <a:lnTo>
                      <a:pt x="18682" y="12858"/>
                    </a:lnTo>
                    <a:cubicBezTo>
                      <a:pt x="18319" y="12856"/>
                      <a:pt x="15012" y="12701"/>
                      <a:pt x="14844" y="12694"/>
                    </a:cubicBezTo>
                    <a:lnTo>
                      <a:pt x="14678" y="12685"/>
                    </a:lnTo>
                    <a:lnTo>
                      <a:pt x="14386" y="12463"/>
                    </a:lnTo>
                    <a:lnTo>
                      <a:pt x="14656" y="12254"/>
                    </a:lnTo>
                    <a:lnTo>
                      <a:pt x="14818" y="12242"/>
                    </a:lnTo>
                    <a:cubicBezTo>
                      <a:pt x="14990" y="12229"/>
                      <a:pt x="18422" y="11964"/>
                      <a:pt x="18704" y="11959"/>
                    </a:cubicBezTo>
                    <a:cubicBezTo>
                      <a:pt x="19123" y="11953"/>
                      <a:pt x="19273" y="11951"/>
                      <a:pt x="19311" y="11951"/>
                    </a:cubicBezTo>
                    <a:cubicBezTo>
                      <a:pt x="19311" y="11951"/>
                      <a:pt x="19312" y="11951"/>
                      <a:pt x="19312" y="11951"/>
                    </a:cubicBezTo>
                    <a:cubicBezTo>
                      <a:pt x="19991" y="11309"/>
                      <a:pt x="20387" y="10507"/>
                      <a:pt x="19554" y="9691"/>
                    </a:cubicBezTo>
                    <a:cubicBezTo>
                      <a:pt x="18782" y="8935"/>
                      <a:pt x="15840" y="9089"/>
                      <a:pt x="13784" y="9056"/>
                    </a:cubicBezTo>
                    <a:cubicBezTo>
                      <a:pt x="13757" y="9057"/>
                      <a:pt x="13732" y="9057"/>
                      <a:pt x="13702" y="9057"/>
                    </a:cubicBezTo>
                    <a:lnTo>
                      <a:pt x="13698" y="9059"/>
                    </a:lnTo>
                    <a:cubicBezTo>
                      <a:pt x="13649" y="9059"/>
                      <a:pt x="14137" y="9054"/>
                      <a:pt x="13988" y="9048"/>
                    </a:cubicBezTo>
                    <a:cubicBezTo>
                      <a:pt x="13710" y="9040"/>
                      <a:pt x="13453" y="9028"/>
                      <a:pt x="13226" y="9009"/>
                    </a:cubicBezTo>
                    <a:cubicBezTo>
                      <a:pt x="12251" y="8958"/>
                      <a:pt x="10497" y="8968"/>
                      <a:pt x="10398" y="8964"/>
                    </a:cubicBezTo>
                    <a:lnTo>
                      <a:pt x="10343" y="8961"/>
                    </a:lnTo>
                    <a:lnTo>
                      <a:pt x="10040" y="8818"/>
                    </a:lnTo>
                    <a:lnTo>
                      <a:pt x="10340" y="8761"/>
                    </a:lnTo>
                    <a:lnTo>
                      <a:pt x="10392" y="8756"/>
                    </a:lnTo>
                    <a:cubicBezTo>
                      <a:pt x="10458" y="8750"/>
                      <a:pt x="10646" y="8743"/>
                      <a:pt x="11319" y="8672"/>
                    </a:cubicBezTo>
                    <a:cubicBezTo>
                      <a:pt x="10380" y="6546"/>
                      <a:pt x="12015" y="5309"/>
                      <a:pt x="12293" y="4218"/>
                    </a:cubicBezTo>
                    <a:cubicBezTo>
                      <a:pt x="13281" y="346"/>
                      <a:pt x="11306" y="0"/>
                      <a:pt x="11306" y="0"/>
                    </a:cubicBezTo>
                    <a:cubicBezTo>
                      <a:pt x="11306" y="0"/>
                      <a:pt x="6375" y="6964"/>
                      <a:pt x="5882" y="9217"/>
                    </a:cubicBezTo>
                    <a:cubicBezTo>
                      <a:pt x="5540" y="10780"/>
                      <a:pt x="3524" y="10650"/>
                      <a:pt x="2827" y="10619"/>
                    </a:cubicBezTo>
                    <a:cubicBezTo>
                      <a:pt x="-538" y="10467"/>
                      <a:pt x="-1213" y="19295"/>
                      <a:pt x="2526" y="20068"/>
                    </a:cubicBezTo>
                    <a:cubicBezTo>
                      <a:pt x="3273" y="20222"/>
                      <a:pt x="4127" y="19355"/>
                      <a:pt x="5727" y="20057"/>
                    </a:cubicBezTo>
                    <a:cubicBezTo>
                      <a:pt x="9239" y="21600"/>
                      <a:pt x="12279" y="20917"/>
                      <a:pt x="15069" y="20857"/>
                    </a:cubicBezTo>
                    <a:cubicBezTo>
                      <a:pt x="16961" y="20816"/>
                      <a:pt x="16824" y="19393"/>
                      <a:pt x="16651" y="18696"/>
                    </a:cubicBezTo>
                    <a:cubicBezTo>
                      <a:pt x="15741" y="18643"/>
                      <a:pt x="14834" y="18622"/>
                      <a:pt x="14748" y="18618"/>
                    </a:cubicBezTo>
                    <a:lnTo>
                      <a:pt x="14581" y="18611"/>
                    </a:lnTo>
                    <a:lnTo>
                      <a:pt x="14288" y="18403"/>
                    </a:lnTo>
                    <a:lnTo>
                      <a:pt x="14572" y="18191"/>
                    </a:lnTo>
                    <a:lnTo>
                      <a:pt x="14734" y="18179"/>
                    </a:lnTo>
                    <a:cubicBezTo>
                      <a:pt x="14837" y="18172"/>
                      <a:pt x="16113" y="18101"/>
                      <a:pt x="17172" y="18012"/>
                    </a:cubicBezTo>
                    <a:cubicBezTo>
                      <a:pt x="18121" y="17273"/>
                      <a:pt x="17881" y="16561"/>
                      <a:pt x="17661" y="16030"/>
                    </a:cubicBezTo>
                    <a:cubicBezTo>
                      <a:pt x="16564" y="15964"/>
                      <a:pt x="15065" y="15902"/>
                      <a:pt x="14953" y="15897"/>
                    </a:cubicBezTo>
                    <a:lnTo>
                      <a:pt x="14769" y="1588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" name="Group 3428"/>
            <p:cNvGrpSpPr/>
            <p:nvPr/>
          </p:nvGrpSpPr>
          <p:grpSpPr>
            <a:xfrm>
              <a:off x="2238215" y="377356"/>
              <a:ext cx="150179" cy="254953"/>
              <a:chOff x="0" y="0"/>
              <a:chExt cx="150178" cy="254952"/>
            </a:xfrm>
          </p:grpSpPr>
          <p:sp>
            <p:nvSpPr>
              <p:cNvPr id="96" name="Shape 3425"/>
              <p:cNvSpPr/>
              <p:nvPr/>
            </p:nvSpPr>
            <p:spPr>
              <a:xfrm>
                <a:off x="-1" y="-1"/>
                <a:ext cx="150180" cy="20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10934" y="0"/>
                    </a:moveTo>
                    <a:cubicBezTo>
                      <a:pt x="10847" y="0"/>
                      <a:pt x="10801" y="2"/>
                      <a:pt x="10801" y="2"/>
                    </a:cubicBezTo>
                    <a:cubicBezTo>
                      <a:pt x="10801" y="2"/>
                      <a:pt x="10754" y="0"/>
                      <a:pt x="10668" y="0"/>
                    </a:cubicBezTo>
                    <a:cubicBezTo>
                      <a:pt x="9432" y="0"/>
                      <a:pt x="0" y="285"/>
                      <a:pt x="0" y="8964"/>
                    </a:cubicBezTo>
                    <a:cubicBezTo>
                      <a:pt x="0" y="12780"/>
                      <a:pt x="6319" y="19737"/>
                      <a:pt x="6319" y="21600"/>
                    </a:cubicBezTo>
                    <a:lnTo>
                      <a:pt x="15323" y="21600"/>
                    </a:lnTo>
                    <a:cubicBezTo>
                      <a:pt x="15323" y="19737"/>
                      <a:pt x="21599" y="12780"/>
                      <a:pt x="21599" y="8964"/>
                    </a:cubicBezTo>
                    <a:cubicBezTo>
                      <a:pt x="21600" y="284"/>
                      <a:pt x="12168" y="0"/>
                      <a:pt x="10934" y="0"/>
                    </a:cubicBezTo>
                    <a:close/>
                    <a:moveTo>
                      <a:pt x="13355" y="19728"/>
                    </a:moveTo>
                    <a:lnTo>
                      <a:pt x="12362" y="19728"/>
                    </a:lnTo>
                    <a:lnTo>
                      <a:pt x="12362" y="14897"/>
                    </a:lnTo>
                    <a:lnTo>
                      <a:pt x="9324" y="14897"/>
                    </a:lnTo>
                    <a:lnTo>
                      <a:pt x="9324" y="19728"/>
                    </a:lnTo>
                    <a:lnTo>
                      <a:pt x="8285" y="19728"/>
                    </a:lnTo>
                    <a:cubicBezTo>
                      <a:pt x="7853" y="18884"/>
                      <a:pt x="7181" y="17845"/>
                      <a:pt x="6279" y="16473"/>
                    </a:cubicBezTo>
                    <a:cubicBezTo>
                      <a:pt x="4701" y="14071"/>
                      <a:pt x="2542" y="10782"/>
                      <a:pt x="2542" y="8964"/>
                    </a:cubicBezTo>
                    <a:cubicBezTo>
                      <a:pt x="2542" y="6006"/>
                      <a:pt x="3778" y="3937"/>
                      <a:pt x="6217" y="2815"/>
                    </a:cubicBezTo>
                    <a:cubicBezTo>
                      <a:pt x="8209" y="1899"/>
                      <a:pt x="10422" y="1872"/>
                      <a:pt x="10668" y="1872"/>
                    </a:cubicBezTo>
                    <a:lnTo>
                      <a:pt x="10696" y="1872"/>
                    </a:lnTo>
                    <a:lnTo>
                      <a:pt x="10783" y="1875"/>
                    </a:lnTo>
                    <a:lnTo>
                      <a:pt x="10888" y="1872"/>
                    </a:lnTo>
                    <a:lnTo>
                      <a:pt x="10934" y="1872"/>
                    </a:lnTo>
                    <a:cubicBezTo>
                      <a:pt x="11179" y="1872"/>
                      <a:pt x="13392" y="1898"/>
                      <a:pt x="15384" y="2815"/>
                    </a:cubicBezTo>
                    <a:cubicBezTo>
                      <a:pt x="17823" y="3937"/>
                      <a:pt x="19059" y="6006"/>
                      <a:pt x="19059" y="8964"/>
                    </a:cubicBezTo>
                    <a:cubicBezTo>
                      <a:pt x="19059" y="10784"/>
                      <a:pt x="16913" y="14074"/>
                      <a:pt x="15345" y="16478"/>
                    </a:cubicBezTo>
                    <a:cubicBezTo>
                      <a:pt x="14451" y="17847"/>
                      <a:pt x="13784" y="18886"/>
                      <a:pt x="13355" y="197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Shape 3426"/>
              <p:cNvSpPr/>
              <p:nvPr/>
            </p:nvSpPr>
            <p:spPr>
              <a:xfrm>
                <a:off x="42085" y="213573"/>
                <a:ext cx="62907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Shape 3427"/>
              <p:cNvSpPr/>
              <p:nvPr/>
            </p:nvSpPr>
            <p:spPr>
              <a:xfrm>
                <a:off x="60248" y="238490"/>
                <a:ext cx="31011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3" name="Shape 3429"/>
            <p:cNvSpPr/>
            <p:nvPr/>
          </p:nvSpPr>
          <p:spPr>
            <a:xfrm>
              <a:off x="2877791" y="1007454"/>
              <a:ext cx="231776" cy="20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24" y="0"/>
                  </a:moveTo>
                  <a:cubicBezTo>
                    <a:pt x="13474" y="0"/>
                    <a:pt x="10800" y="3771"/>
                    <a:pt x="10800" y="3771"/>
                  </a:cubicBezTo>
                  <a:cubicBezTo>
                    <a:pt x="10800" y="3771"/>
                    <a:pt x="8125" y="0"/>
                    <a:pt x="5375" y="0"/>
                  </a:cubicBezTo>
                  <a:cubicBezTo>
                    <a:pt x="2625" y="0"/>
                    <a:pt x="0" y="1572"/>
                    <a:pt x="0" y="6200"/>
                  </a:cubicBezTo>
                  <a:cubicBezTo>
                    <a:pt x="0" y="9486"/>
                    <a:pt x="2700" y="12372"/>
                    <a:pt x="2700" y="12372"/>
                  </a:cubicBezTo>
                  <a:lnTo>
                    <a:pt x="10800" y="21600"/>
                  </a:lnTo>
                  <a:lnTo>
                    <a:pt x="18900" y="12372"/>
                  </a:lnTo>
                  <a:cubicBezTo>
                    <a:pt x="18900" y="12372"/>
                    <a:pt x="21600" y="9485"/>
                    <a:pt x="21600" y="6200"/>
                  </a:cubicBezTo>
                  <a:cubicBezTo>
                    <a:pt x="21600" y="1572"/>
                    <a:pt x="18975" y="0"/>
                    <a:pt x="162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Shape 3430"/>
            <p:cNvSpPr/>
            <p:nvPr/>
          </p:nvSpPr>
          <p:spPr>
            <a:xfrm>
              <a:off x="492464" y="942264"/>
              <a:ext cx="233356" cy="233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94" extrusionOk="0">
                  <a:moveTo>
                    <a:pt x="21366" y="8174"/>
                  </a:moveTo>
                  <a:cubicBezTo>
                    <a:pt x="21158" y="7927"/>
                    <a:pt x="20936" y="7845"/>
                    <a:pt x="20757" y="7792"/>
                  </a:cubicBezTo>
                  <a:cubicBezTo>
                    <a:pt x="20573" y="7743"/>
                    <a:pt x="20406" y="7730"/>
                    <a:pt x="20230" y="7729"/>
                  </a:cubicBezTo>
                  <a:lnTo>
                    <a:pt x="14163" y="7726"/>
                  </a:lnTo>
                  <a:cubicBezTo>
                    <a:pt x="14106" y="7729"/>
                    <a:pt x="13976" y="7691"/>
                    <a:pt x="13868" y="7607"/>
                  </a:cubicBezTo>
                  <a:cubicBezTo>
                    <a:pt x="13758" y="7525"/>
                    <a:pt x="13687" y="7411"/>
                    <a:pt x="13675" y="7356"/>
                  </a:cubicBezTo>
                  <a:lnTo>
                    <a:pt x="11917" y="1053"/>
                  </a:lnTo>
                  <a:cubicBezTo>
                    <a:pt x="11860" y="855"/>
                    <a:pt x="11796" y="675"/>
                    <a:pt x="11663" y="480"/>
                  </a:cubicBezTo>
                  <a:cubicBezTo>
                    <a:pt x="11543" y="304"/>
                    <a:pt x="11277" y="12"/>
                    <a:pt x="10795" y="0"/>
                  </a:cubicBezTo>
                  <a:cubicBezTo>
                    <a:pt x="10315" y="10"/>
                    <a:pt x="10047" y="303"/>
                    <a:pt x="9927" y="481"/>
                  </a:cubicBezTo>
                  <a:cubicBezTo>
                    <a:pt x="9795" y="677"/>
                    <a:pt x="9730" y="858"/>
                    <a:pt x="9674" y="1056"/>
                  </a:cubicBezTo>
                  <a:lnTo>
                    <a:pt x="7916" y="7355"/>
                  </a:lnTo>
                  <a:cubicBezTo>
                    <a:pt x="7904" y="7411"/>
                    <a:pt x="7833" y="7525"/>
                    <a:pt x="7722" y="7607"/>
                  </a:cubicBezTo>
                  <a:cubicBezTo>
                    <a:pt x="7615" y="7691"/>
                    <a:pt x="7485" y="7729"/>
                    <a:pt x="7429" y="7726"/>
                  </a:cubicBezTo>
                  <a:lnTo>
                    <a:pt x="1361" y="7729"/>
                  </a:lnTo>
                  <a:cubicBezTo>
                    <a:pt x="1126" y="7732"/>
                    <a:pt x="908" y="7748"/>
                    <a:pt x="644" y="7859"/>
                  </a:cubicBezTo>
                  <a:cubicBezTo>
                    <a:pt x="513" y="7917"/>
                    <a:pt x="362" y="8007"/>
                    <a:pt x="226" y="8173"/>
                  </a:cubicBezTo>
                  <a:cubicBezTo>
                    <a:pt x="88" y="8334"/>
                    <a:pt x="-5" y="8584"/>
                    <a:pt x="0" y="8808"/>
                  </a:cubicBezTo>
                  <a:cubicBezTo>
                    <a:pt x="7" y="9167"/>
                    <a:pt x="159" y="9386"/>
                    <a:pt x="283" y="9537"/>
                  </a:cubicBezTo>
                  <a:cubicBezTo>
                    <a:pt x="414" y="9691"/>
                    <a:pt x="553" y="9799"/>
                    <a:pt x="707" y="9902"/>
                  </a:cubicBezTo>
                  <a:lnTo>
                    <a:pt x="5597" y="13118"/>
                  </a:lnTo>
                  <a:cubicBezTo>
                    <a:pt x="5684" y="13155"/>
                    <a:pt x="5838" y="13426"/>
                    <a:pt x="5824" y="13606"/>
                  </a:cubicBezTo>
                  <a:cubicBezTo>
                    <a:pt x="5824" y="13651"/>
                    <a:pt x="5818" y="13688"/>
                    <a:pt x="5810" y="13715"/>
                  </a:cubicBezTo>
                  <a:lnTo>
                    <a:pt x="3909" y="19931"/>
                  </a:lnTo>
                  <a:cubicBezTo>
                    <a:pt x="3856" y="20111"/>
                    <a:pt x="3816" y="20284"/>
                    <a:pt x="3814" y="20496"/>
                  </a:cubicBezTo>
                  <a:cubicBezTo>
                    <a:pt x="3817" y="20674"/>
                    <a:pt x="3838" y="20905"/>
                    <a:pt x="4018" y="21165"/>
                  </a:cubicBezTo>
                  <a:cubicBezTo>
                    <a:pt x="4192" y="21433"/>
                    <a:pt x="4579" y="21600"/>
                    <a:pt x="4842" y="21584"/>
                  </a:cubicBezTo>
                  <a:cubicBezTo>
                    <a:pt x="5342" y="21556"/>
                    <a:pt x="5550" y="21359"/>
                    <a:pt x="5798" y="21172"/>
                  </a:cubicBezTo>
                  <a:lnTo>
                    <a:pt x="10579" y="17109"/>
                  </a:lnTo>
                  <a:cubicBezTo>
                    <a:pt x="10618" y="17073"/>
                    <a:pt x="10718" y="17031"/>
                    <a:pt x="10830" y="17031"/>
                  </a:cubicBezTo>
                  <a:cubicBezTo>
                    <a:pt x="10939" y="17031"/>
                    <a:pt x="11033" y="17069"/>
                    <a:pt x="11072" y="17103"/>
                  </a:cubicBezTo>
                  <a:lnTo>
                    <a:pt x="16111" y="21199"/>
                  </a:lnTo>
                  <a:cubicBezTo>
                    <a:pt x="16360" y="21380"/>
                    <a:pt x="16566" y="21567"/>
                    <a:pt x="17055" y="21593"/>
                  </a:cubicBezTo>
                  <a:cubicBezTo>
                    <a:pt x="17066" y="21594"/>
                    <a:pt x="17078" y="21594"/>
                    <a:pt x="17090" y="21594"/>
                  </a:cubicBezTo>
                  <a:cubicBezTo>
                    <a:pt x="17341" y="21594"/>
                    <a:pt x="17694" y="21442"/>
                    <a:pt x="17866" y="21188"/>
                  </a:cubicBezTo>
                  <a:cubicBezTo>
                    <a:pt x="18050" y="20931"/>
                    <a:pt x="18073" y="20695"/>
                    <a:pt x="18075" y="20521"/>
                  </a:cubicBezTo>
                  <a:cubicBezTo>
                    <a:pt x="18073" y="20293"/>
                    <a:pt x="18027" y="20110"/>
                    <a:pt x="17964" y="19917"/>
                  </a:cubicBezTo>
                  <a:lnTo>
                    <a:pt x="15827" y="13661"/>
                  </a:lnTo>
                  <a:cubicBezTo>
                    <a:pt x="15818" y="13635"/>
                    <a:pt x="15811" y="13597"/>
                    <a:pt x="15811" y="13550"/>
                  </a:cubicBezTo>
                  <a:cubicBezTo>
                    <a:pt x="15799" y="13381"/>
                    <a:pt x="15937" y="13140"/>
                    <a:pt x="16017" y="13106"/>
                  </a:cubicBezTo>
                  <a:lnTo>
                    <a:pt x="20883" y="9902"/>
                  </a:lnTo>
                  <a:cubicBezTo>
                    <a:pt x="21038" y="9799"/>
                    <a:pt x="21176" y="9690"/>
                    <a:pt x="21308" y="9537"/>
                  </a:cubicBezTo>
                  <a:cubicBezTo>
                    <a:pt x="21431" y="9384"/>
                    <a:pt x="21583" y="9166"/>
                    <a:pt x="21590" y="8807"/>
                  </a:cubicBezTo>
                  <a:cubicBezTo>
                    <a:pt x="21595" y="8585"/>
                    <a:pt x="21502" y="8335"/>
                    <a:pt x="21366" y="81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Shape 3431"/>
            <p:cNvSpPr/>
            <p:nvPr/>
          </p:nvSpPr>
          <p:spPr>
            <a:xfrm>
              <a:off x="398428" y="1847312"/>
              <a:ext cx="188056" cy="285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141" y="11408"/>
                  </a:lnTo>
                  <a:lnTo>
                    <a:pt x="9464" y="11403"/>
                  </a:lnTo>
                  <a:lnTo>
                    <a:pt x="0" y="21600"/>
                  </a:lnTo>
                  <a:lnTo>
                    <a:pt x="20230" y="9012"/>
                  </a:lnTo>
                  <a:lnTo>
                    <a:pt x="13945" y="90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" name="Shape 3433"/>
          <p:cNvSpPr/>
          <p:nvPr/>
        </p:nvSpPr>
        <p:spPr>
          <a:xfrm flipH="1">
            <a:off x="4653941" y="3440006"/>
            <a:ext cx="2404857" cy="2738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0637" extrusionOk="0">
                <a:moveTo>
                  <a:pt x="19276" y="16090"/>
                </a:moveTo>
                <a:cubicBezTo>
                  <a:pt x="19687" y="15419"/>
                  <a:pt x="19310" y="14865"/>
                  <a:pt x="18591" y="14516"/>
                </a:cubicBezTo>
                <a:cubicBezTo>
                  <a:pt x="17633" y="14049"/>
                  <a:pt x="18283" y="13204"/>
                  <a:pt x="19344" y="12737"/>
                </a:cubicBezTo>
                <a:cubicBezTo>
                  <a:pt x="20371" y="12271"/>
                  <a:pt x="20713" y="11455"/>
                  <a:pt x="19378" y="10901"/>
                </a:cubicBezTo>
                <a:cubicBezTo>
                  <a:pt x="18078" y="10318"/>
                  <a:pt x="18146" y="10143"/>
                  <a:pt x="19378" y="9094"/>
                </a:cubicBezTo>
                <a:cubicBezTo>
                  <a:pt x="20611" y="8015"/>
                  <a:pt x="19995" y="5508"/>
                  <a:pt x="18249" y="5100"/>
                </a:cubicBezTo>
                <a:cubicBezTo>
                  <a:pt x="16503" y="4692"/>
                  <a:pt x="16948" y="3876"/>
                  <a:pt x="16229" y="2156"/>
                </a:cubicBezTo>
                <a:cubicBezTo>
                  <a:pt x="15545" y="524"/>
                  <a:pt x="10855" y="-963"/>
                  <a:pt x="9177" y="786"/>
                </a:cubicBezTo>
                <a:cubicBezTo>
                  <a:pt x="8014" y="-293"/>
                  <a:pt x="5446" y="1165"/>
                  <a:pt x="4933" y="2768"/>
                </a:cubicBezTo>
                <a:cubicBezTo>
                  <a:pt x="4419" y="4401"/>
                  <a:pt x="4796" y="4838"/>
                  <a:pt x="3427" y="5071"/>
                </a:cubicBezTo>
                <a:cubicBezTo>
                  <a:pt x="2057" y="5304"/>
                  <a:pt x="1202" y="6995"/>
                  <a:pt x="2092" y="8073"/>
                </a:cubicBezTo>
                <a:cubicBezTo>
                  <a:pt x="2982" y="9123"/>
                  <a:pt x="3392" y="9618"/>
                  <a:pt x="2126" y="10405"/>
                </a:cubicBezTo>
                <a:cubicBezTo>
                  <a:pt x="859" y="11192"/>
                  <a:pt x="1099" y="12592"/>
                  <a:pt x="2297" y="13087"/>
                </a:cubicBezTo>
                <a:cubicBezTo>
                  <a:pt x="3495" y="13554"/>
                  <a:pt x="3735" y="14282"/>
                  <a:pt x="2776" y="14749"/>
                </a:cubicBezTo>
                <a:cubicBezTo>
                  <a:pt x="2092" y="15099"/>
                  <a:pt x="1749" y="15594"/>
                  <a:pt x="2229" y="16090"/>
                </a:cubicBezTo>
                <a:cubicBezTo>
                  <a:pt x="928" y="16614"/>
                  <a:pt x="-65" y="17372"/>
                  <a:pt x="3" y="18801"/>
                </a:cubicBezTo>
                <a:cubicBezTo>
                  <a:pt x="3" y="19413"/>
                  <a:pt x="277" y="20025"/>
                  <a:pt x="722" y="20637"/>
                </a:cubicBezTo>
                <a:cubicBezTo>
                  <a:pt x="20782" y="20637"/>
                  <a:pt x="20782" y="20637"/>
                  <a:pt x="20782" y="20637"/>
                </a:cubicBezTo>
                <a:cubicBezTo>
                  <a:pt x="21193" y="20025"/>
                  <a:pt x="21467" y="19413"/>
                  <a:pt x="21501" y="18801"/>
                </a:cubicBezTo>
                <a:cubicBezTo>
                  <a:pt x="21535" y="17372"/>
                  <a:pt x="20577" y="16614"/>
                  <a:pt x="19276" y="16090"/>
                </a:cubicBezTo>
                <a:close/>
                <a:moveTo>
                  <a:pt x="15476" y="7257"/>
                </a:moveTo>
                <a:cubicBezTo>
                  <a:pt x="15442" y="7228"/>
                  <a:pt x="15408" y="7228"/>
                  <a:pt x="15408" y="7228"/>
                </a:cubicBezTo>
                <a:cubicBezTo>
                  <a:pt x="15921" y="6383"/>
                  <a:pt x="16332" y="7461"/>
                  <a:pt x="16435" y="7928"/>
                </a:cubicBezTo>
                <a:cubicBezTo>
                  <a:pt x="16571" y="8598"/>
                  <a:pt x="16400" y="9385"/>
                  <a:pt x="16024" y="9939"/>
                </a:cubicBezTo>
                <a:cubicBezTo>
                  <a:pt x="15921" y="9910"/>
                  <a:pt x="15818" y="9910"/>
                  <a:pt x="15681" y="9910"/>
                </a:cubicBezTo>
                <a:cubicBezTo>
                  <a:pt x="14004" y="10056"/>
                  <a:pt x="17975" y="8132"/>
                  <a:pt x="15476" y="7257"/>
                </a:cubicBezTo>
                <a:close/>
                <a:moveTo>
                  <a:pt x="5070" y="7840"/>
                </a:moveTo>
                <a:cubicBezTo>
                  <a:pt x="5275" y="6995"/>
                  <a:pt x="5823" y="6762"/>
                  <a:pt x="6234" y="7549"/>
                </a:cubicBezTo>
                <a:cubicBezTo>
                  <a:pt x="6576" y="8190"/>
                  <a:pt x="6644" y="8511"/>
                  <a:pt x="6576" y="7316"/>
                </a:cubicBezTo>
                <a:cubicBezTo>
                  <a:pt x="6542" y="6499"/>
                  <a:pt x="6747" y="5625"/>
                  <a:pt x="7158" y="4809"/>
                </a:cubicBezTo>
                <a:cubicBezTo>
                  <a:pt x="7192" y="4780"/>
                  <a:pt x="7192" y="4750"/>
                  <a:pt x="7226" y="4721"/>
                </a:cubicBezTo>
                <a:cubicBezTo>
                  <a:pt x="7877" y="5537"/>
                  <a:pt x="9177" y="6295"/>
                  <a:pt x="10752" y="6383"/>
                </a:cubicBezTo>
                <a:cubicBezTo>
                  <a:pt x="10923" y="6383"/>
                  <a:pt x="11060" y="6412"/>
                  <a:pt x="11197" y="6412"/>
                </a:cubicBezTo>
                <a:cubicBezTo>
                  <a:pt x="14209" y="6354"/>
                  <a:pt x="10958" y="7957"/>
                  <a:pt x="13422" y="8219"/>
                </a:cubicBezTo>
                <a:cubicBezTo>
                  <a:pt x="15202" y="8423"/>
                  <a:pt x="14860" y="8686"/>
                  <a:pt x="13970" y="9531"/>
                </a:cubicBezTo>
                <a:cubicBezTo>
                  <a:pt x="13354" y="10114"/>
                  <a:pt x="13525" y="10872"/>
                  <a:pt x="14826" y="11047"/>
                </a:cubicBezTo>
                <a:cubicBezTo>
                  <a:pt x="13970" y="12417"/>
                  <a:pt x="12601" y="13408"/>
                  <a:pt x="10752" y="13408"/>
                </a:cubicBezTo>
                <a:cubicBezTo>
                  <a:pt x="10752" y="13408"/>
                  <a:pt x="10752" y="13408"/>
                  <a:pt x="10752" y="13408"/>
                </a:cubicBezTo>
                <a:cubicBezTo>
                  <a:pt x="8698" y="13408"/>
                  <a:pt x="7192" y="12184"/>
                  <a:pt x="6370" y="10522"/>
                </a:cubicBezTo>
                <a:cubicBezTo>
                  <a:pt x="5309" y="10376"/>
                  <a:pt x="4830" y="8919"/>
                  <a:pt x="5070" y="7840"/>
                </a:cubicBezTo>
                <a:close/>
                <a:moveTo>
                  <a:pt x="3837" y="16206"/>
                </a:moveTo>
                <a:cubicBezTo>
                  <a:pt x="4762" y="15944"/>
                  <a:pt x="5789" y="15740"/>
                  <a:pt x="6781" y="15448"/>
                </a:cubicBezTo>
                <a:cubicBezTo>
                  <a:pt x="7945" y="15069"/>
                  <a:pt x="8185" y="14311"/>
                  <a:pt x="8151" y="13408"/>
                </a:cubicBezTo>
                <a:cubicBezTo>
                  <a:pt x="8904" y="13816"/>
                  <a:pt x="9759" y="14049"/>
                  <a:pt x="10752" y="14049"/>
                </a:cubicBezTo>
                <a:cubicBezTo>
                  <a:pt x="10752" y="14049"/>
                  <a:pt x="10752" y="14049"/>
                  <a:pt x="10752" y="14049"/>
                </a:cubicBezTo>
                <a:cubicBezTo>
                  <a:pt x="11711" y="14049"/>
                  <a:pt x="12566" y="13816"/>
                  <a:pt x="13319" y="13408"/>
                </a:cubicBezTo>
                <a:cubicBezTo>
                  <a:pt x="13285" y="14311"/>
                  <a:pt x="13525" y="15069"/>
                  <a:pt x="14689" y="15448"/>
                </a:cubicBezTo>
                <a:cubicBezTo>
                  <a:pt x="15716" y="15769"/>
                  <a:pt x="16777" y="15973"/>
                  <a:pt x="17701" y="16235"/>
                </a:cubicBezTo>
                <a:cubicBezTo>
                  <a:pt x="17085" y="17751"/>
                  <a:pt x="13901" y="18334"/>
                  <a:pt x="10752" y="18305"/>
                </a:cubicBezTo>
                <a:cubicBezTo>
                  <a:pt x="7124" y="18276"/>
                  <a:pt x="3529" y="17401"/>
                  <a:pt x="3837" y="16206"/>
                </a:cubicBezTo>
                <a:close/>
                <a:moveTo>
                  <a:pt x="10821" y="20083"/>
                </a:moveTo>
                <a:cubicBezTo>
                  <a:pt x="10752" y="20083"/>
                  <a:pt x="10752" y="20083"/>
                  <a:pt x="10752" y="20083"/>
                </a:cubicBezTo>
                <a:cubicBezTo>
                  <a:pt x="6234" y="20083"/>
                  <a:pt x="2331" y="19005"/>
                  <a:pt x="1510" y="17139"/>
                </a:cubicBezTo>
                <a:cubicBezTo>
                  <a:pt x="1715" y="16993"/>
                  <a:pt x="1955" y="16848"/>
                  <a:pt x="2229" y="16702"/>
                </a:cubicBezTo>
                <a:cubicBezTo>
                  <a:pt x="2605" y="18392"/>
                  <a:pt x="6336" y="19354"/>
                  <a:pt x="10752" y="19354"/>
                </a:cubicBezTo>
                <a:cubicBezTo>
                  <a:pt x="10821" y="19354"/>
                  <a:pt x="10821" y="19354"/>
                  <a:pt x="10821" y="19354"/>
                </a:cubicBezTo>
                <a:cubicBezTo>
                  <a:pt x="15271" y="19354"/>
                  <a:pt x="18796" y="18422"/>
                  <a:pt x="19241" y="16760"/>
                </a:cubicBezTo>
                <a:cubicBezTo>
                  <a:pt x="19515" y="16906"/>
                  <a:pt x="19721" y="17052"/>
                  <a:pt x="19960" y="17226"/>
                </a:cubicBezTo>
                <a:cubicBezTo>
                  <a:pt x="19070" y="19063"/>
                  <a:pt x="15373" y="20083"/>
                  <a:pt x="10821" y="20083"/>
                </a:cubicBezTo>
                <a:close/>
              </a:path>
            </a:pathLst>
          </a:custGeom>
          <a:solidFill>
            <a:srgbClr val="3194C6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 sz="2400"/>
            </a:pPr>
            <a:endParaRPr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Shape 3403"/>
          <p:cNvSpPr/>
          <p:nvPr/>
        </p:nvSpPr>
        <p:spPr>
          <a:xfrm>
            <a:off x="404987" y="3204620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小作业：知识专题独立小作业，现学现用学以致用大作业：商城实战，知识串联、架构落地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8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70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119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121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2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123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20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课程咨询安生老师：</a:t>
              </a:r>
              <a:r>
                <a:rPr lang="en-US" altLang="zh-CN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669100976</a:t>
              </a:r>
              <a:endParaRPr lang="en-US" altLang="zh-CN" dirty="0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540154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请给我们课程一个五星好评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73305" y="4865282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你的好评是享学前行最大的动力，谢谢！</a:t>
            </a:r>
            <a:endParaRPr lang="zh-CN" altLang="en-US" sz="4000" b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821784" y="1035512"/>
            <a:ext cx="8399463" cy="3886200"/>
            <a:chOff x="1250469" y="1333025"/>
            <a:chExt cx="8399463" cy="3886200"/>
          </a:xfrm>
        </p:grpSpPr>
        <p:grpSp>
          <p:nvGrpSpPr>
            <p:cNvPr id="4" name="组合 3"/>
            <p:cNvGrpSpPr/>
            <p:nvPr/>
          </p:nvGrpSpPr>
          <p:grpSpPr>
            <a:xfrm>
              <a:off x="1250469" y="1333025"/>
              <a:ext cx="8399463" cy="3886200"/>
              <a:chOff x="1754333" y="1485900"/>
              <a:chExt cx="8399463" cy="3886200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4333" y="1485900"/>
                <a:ext cx="8399463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" name="组合 1"/>
              <p:cNvGrpSpPr/>
              <p:nvPr/>
            </p:nvGrpSpPr>
            <p:grpSpPr>
              <a:xfrm>
                <a:off x="5762626" y="3557587"/>
                <a:ext cx="3541712" cy="1292952"/>
                <a:chOff x="5762626" y="3557587"/>
                <a:chExt cx="3541712" cy="1292952"/>
              </a:xfrm>
            </p:grpSpPr>
            <p:pic>
              <p:nvPicPr>
                <p:cNvPr id="7171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19776" y="3557587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036152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307614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912" y="3263675"/>
              <a:ext cx="3524250" cy="1433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3048000" y="4206584"/>
            <a:ext cx="6098091" cy="29745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/>
            <a:r>
              <a:rPr lang="en-US" altLang="zh-CN" sz="1335" dirty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TAHNK YOU FOR WATCHING</a:t>
            </a:r>
            <a:endParaRPr lang="zh-CN" altLang="en-US" sz="1335" dirty="0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60091" y="5476597"/>
            <a:ext cx="3424322" cy="478155"/>
            <a:chOff x="1139058" y="5549903"/>
            <a:chExt cx="3424322" cy="478155"/>
          </a:xfrm>
        </p:grpSpPr>
        <p:grpSp>
          <p:nvGrpSpPr>
            <p:cNvPr id="3" name="PA_组合 23"/>
            <p:cNvGrpSpPr/>
            <p:nvPr>
              <p:custDataLst>
                <p:tags r:id="rId2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5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27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397905" y="5549903"/>
              <a:ext cx="3165475" cy="478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charset="-122"/>
                </a:rPr>
                <a:t>3417671365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endParaRPr>
            </a:p>
          </p:txBody>
        </p:sp>
      </p:grpSp>
      <p:grpSp>
        <p:nvGrpSpPr>
          <p:cNvPr id="9" name="组合 2"/>
          <p:cNvGrpSpPr/>
          <p:nvPr/>
        </p:nvGrpSpPr>
        <p:grpSpPr>
          <a:xfrm>
            <a:off x="6359105" y="5531207"/>
            <a:ext cx="3930862" cy="368300"/>
            <a:chOff x="4060522" y="5638470"/>
            <a:chExt cx="3930862" cy="368300"/>
          </a:xfrm>
        </p:grpSpPr>
        <p:grpSp>
          <p:nvGrpSpPr>
            <p:cNvPr id="10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30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32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5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411254" y="5638470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8565"/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1413650094</a:t>
              </a:r>
              <a:endPara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2" name="PA_组合 20"/>
          <p:cNvGrpSpPr/>
          <p:nvPr>
            <p:custDataLst>
              <p:tags r:id="rId6"/>
            </p:custDataLst>
          </p:nvPr>
        </p:nvGrpSpPr>
        <p:grpSpPr>
          <a:xfrm>
            <a:off x="0" y="3928725"/>
            <a:ext cx="12192000" cy="27148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48"/>
          <p:cNvGrpSpPr/>
          <p:nvPr/>
        </p:nvGrpSpPr>
        <p:grpSpPr>
          <a:xfrm>
            <a:off x="3411209" y="429583"/>
            <a:ext cx="5296253" cy="5015263"/>
            <a:chOff x="2666060" y="1779854"/>
            <a:chExt cx="4914727" cy="4653979"/>
          </a:xfrm>
        </p:grpSpPr>
        <p:sp>
          <p:nvSpPr>
            <p:cNvPr id="50" name="任意多边形: 形状 11"/>
            <p:cNvSpPr/>
            <p:nvPr/>
          </p:nvSpPr>
          <p:spPr>
            <a:xfrm>
              <a:off x="3099814" y="192397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10"/>
            <p:cNvSpPr/>
            <p:nvPr/>
          </p:nvSpPr>
          <p:spPr>
            <a:xfrm>
              <a:off x="3099814" y="2052932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12"/>
            <p:cNvSpPr/>
            <p:nvPr/>
          </p:nvSpPr>
          <p:spPr>
            <a:xfrm>
              <a:off x="3533568" y="212499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13"/>
            <p:cNvSpPr/>
            <p:nvPr/>
          </p:nvSpPr>
          <p:spPr>
            <a:xfrm>
              <a:off x="2666060" y="1980870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14"/>
            <p:cNvSpPr/>
            <p:nvPr/>
          </p:nvSpPr>
          <p:spPr>
            <a:xfrm>
              <a:off x="3099814" y="225394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15"/>
            <p:cNvSpPr/>
            <p:nvPr/>
          </p:nvSpPr>
          <p:spPr>
            <a:xfrm>
              <a:off x="3316691" y="177985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16"/>
            <p:cNvSpPr/>
            <p:nvPr/>
          </p:nvSpPr>
          <p:spPr>
            <a:xfrm>
              <a:off x="3533568" y="1980870"/>
              <a:ext cx="3909150" cy="415345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784790" y="4932746"/>
              <a:ext cx="795997" cy="79599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224667" y="5906881"/>
              <a:ext cx="526952" cy="526952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969254" y="1837290"/>
              <a:ext cx="361967" cy="36196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21"/>
          <p:cNvSpPr txBox="1"/>
          <p:nvPr/>
        </p:nvSpPr>
        <p:spPr>
          <a:xfrm>
            <a:off x="3339259" y="1645369"/>
            <a:ext cx="5433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mtClean="0">
                <a:solidFill>
                  <a:schemeClr val="bg1"/>
                </a:solidFill>
                <a:ea typeface="微软雅黑" panose="020B0503020204020204" pitchFamily="34" charset="-122"/>
              </a:rPr>
              <a:t>享学课堂  </a:t>
            </a:r>
            <a:endParaRPr lang="en-US" altLang="zh-CN" sz="540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smtClean="0">
                <a:solidFill>
                  <a:schemeClr val="bg1"/>
                </a:solidFill>
                <a:ea typeface="微软雅黑" panose="020B0503020204020204" pitchFamily="34" charset="-122"/>
              </a:rPr>
              <a:t>   谢谢您的参与！</a:t>
            </a:r>
            <a:endParaRPr lang="zh-CN" altLang="en-US" sz="3600" smtClean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6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 bwMode="auto">
          <a:xfrm>
            <a:off x="3568065" y="2136775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>
                <a:lumMod val="40000"/>
                <a:lumOff val="60000"/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itle 6"/>
          <p:cNvSpPr txBox="1"/>
          <p:nvPr>
            <p:custDataLst>
              <p:tags r:id="rId1"/>
            </p:custDataLst>
          </p:nvPr>
        </p:nvSpPr>
        <p:spPr>
          <a:xfrm>
            <a:off x="786765" y="709295"/>
            <a:ext cx="9568180" cy="49822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 fragment基本使用</a:t>
            </a:r>
            <a:endParaRPr lang="zh-CN" altLang="en-US" sz="18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 fragment使用需要注意的点</a:t>
            </a:r>
            <a:endParaRPr lang="zh-CN" altLang="en-US" sz="18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2.1 fragment重叠问题</a:t>
            </a:r>
            <a:endParaRPr lang="zh-CN" altLang="en-US" sz="18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2.2 fragment的onActivityResult分发的问题</a:t>
            </a:r>
            <a:endParaRPr lang="zh-CN" altLang="en-US" sz="18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 fragment应用</a:t>
            </a:r>
            <a:endParaRPr lang="zh-CN" altLang="en-US" sz="18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3.1 保存大数据</a:t>
            </a:r>
            <a:endParaRPr lang="zh-CN" altLang="en-US" sz="18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3.2 处理屏幕旋转的问题</a:t>
            </a:r>
            <a:endParaRPr lang="zh-CN" altLang="en-US" sz="18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en-US" altLang="zh-CN" sz="1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1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 framentManager的作用</a:t>
            </a:r>
            <a:endParaRPr lang="zh-CN" altLang="en-US" sz="18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en-US" altLang="zh-CN" sz="1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1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 fragment的事务，真正实现/回退栈原理</a:t>
            </a:r>
            <a:endParaRPr lang="zh-CN" altLang="en-US" sz="18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en-US" altLang="zh-CN" sz="1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</a:t>
            </a:r>
            <a:r>
              <a:rPr lang="zh-CN" altLang="en-US" sz="1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 fragment的生命周期 </a:t>
            </a:r>
            <a:endParaRPr lang="zh-CN" altLang="en-US" sz="18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>
    <p:strips dir="r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19125" y="28257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Fragment基本使用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19125" y="116649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1. </a:t>
            </a:r>
            <a:r>
              <a:rPr lang="zh-CN" altLang="en-US"/>
              <a:t>静态加载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19125" y="1610360"/>
            <a:ext cx="1131316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定义Fragment的xml布局文件</a:t>
            </a:r>
            <a:endParaRPr lang="zh-CN" altLang="en-US"/>
          </a:p>
          <a:p>
            <a:r>
              <a:rPr lang="zh-CN" altLang="en-US"/>
              <a:t>自定义Fragment类，继承Fragment类或其子类，同时实现onCreate()方法，在方法中，通过inflater.inflate加载布局文件，接着返回其View</a:t>
            </a:r>
            <a:endParaRPr lang="zh-CN" altLang="en-US"/>
          </a:p>
          <a:p>
            <a:r>
              <a:rPr lang="zh-CN" altLang="en-US"/>
              <a:t>在需要加载Fragment的Activity对应布局文件中&lt;fragment&gt;的name属性设为全限定类名，即包名.fragment</a:t>
            </a:r>
            <a:endParaRPr lang="zh-CN" altLang="en-US"/>
          </a:p>
          <a:p>
            <a:r>
              <a:rPr lang="zh-CN" altLang="en-US"/>
              <a:t>最后在Activity调用setContentView()加载布局文件即可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80415" y="3653155"/>
            <a:ext cx="1023048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&lt;fragment</a:t>
            </a:r>
            <a:endParaRPr lang="zh-CN" altLang="en-US"/>
          </a:p>
          <a:p>
            <a:r>
              <a:rPr lang="zh-CN" altLang="en-US"/>
              <a:t>    android:id="@+id/right_fragment"</a:t>
            </a:r>
            <a:endParaRPr lang="zh-CN" altLang="en-US"/>
          </a:p>
          <a:p>
            <a:r>
              <a:rPr lang="zh-CN" altLang="en-US"/>
              <a:t>    android:name="com.</a:t>
            </a:r>
            <a:r>
              <a:rPr lang="en-US" altLang="zh-CN"/>
              <a:t>xxx</a:t>
            </a:r>
            <a:r>
              <a:rPr lang="zh-CN" altLang="en-US"/>
              <a:t>.</a:t>
            </a:r>
            <a:r>
              <a:rPr lang="en-US" altLang="zh-CN"/>
              <a:t>xxx</a:t>
            </a:r>
            <a:r>
              <a:rPr lang="zh-CN" altLang="en-US"/>
              <a:t>Fragment"</a:t>
            </a:r>
            <a:endParaRPr lang="zh-CN" altLang="en-US"/>
          </a:p>
          <a:p>
            <a:r>
              <a:rPr lang="zh-CN" altLang="en-US"/>
              <a:t>    android:layout_width="0dp"</a:t>
            </a:r>
            <a:endParaRPr lang="zh-CN" altLang="en-US"/>
          </a:p>
          <a:p>
            <a:r>
              <a:rPr lang="zh-CN" altLang="en-US"/>
              <a:t>    android:layout_height="match_parent"</a:t>
            </a:r>
            <a:endParaRPr lang="zh-CN" altLang="en-US"/>
          </a:p>
          <a:p>
            <a:r>
              <a:rPr lang="zh-CN" altLang="en-US"/>
              <a:t>    android:layout_weight="1"</a:t>
            </a:r>
            <a:endParaRPr lang="zh-CN" altLang="en-US"/>
          </a:p>
          <a:p>
            <a:r>
              <a:rPr lang="zh-CN" altLang="en-US"/>
              <a:t>    /&gt;</a:t>
            </a:r>
            <a:endParaRPr lang="zh-CN" altLang="en-US"/>
          </a:p>
        </p:txBody>
      </p:sp>
    </p:spTree>
  </p:cSld>
  <p:clrMapOvr>
    <a:masterClrMapping/>
  </p:clrMapOvr>
  <p:transition>
    <p:strips dir="r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905510" y="43180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动态加载Fragment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05510" y="908685"/>
            <a:ext cx="972121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获得FragmentManager对象，通过getSupportFragmentManager()</a:t>
            </a:r>
            <a:endParaRPr lang="zh-CN" altLang="en-US"/>
          </a:p>
          <a:p>
            <a:r>
              <a:rPr lang="zh-CN" altLang="en-US"/>
              <a:t>获得FragmentTransaction对象，通过fm.beginTransaction()</a:t>
            </a:r>
            <a:endParaRPr lang="zh-CN" altLang="en-US"/>
          </a:p>
          <a:p>
            <a:r>
              <a:rPr lang="zh-CN" altLang="en-US"/>
              <a:t>调用add()方法或者repalce()方法加载Fragment；</a:t>
            </a:r>
            <a:endParaRPr lang="zh-CN" altLang="en-US"/>
          </a:p>
          <a:p>
            <a:r>
              <a:rPr lang="zh-CN" altLang="en-US"/>
              <a:t>最后调用commit()方法提交事务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94665" y="25781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使用注意点与常见异常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94665" y="1035050"/>
            <a:ext cx="1104138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1. </a:t>
            </a:r>
            <a:r>
              <a:rPr lang="zh-CN" altLang="en-US"/>
              <a:t>Fragment的onCreateView()方法返回Fragment的UI布局，需要注意的是inflate()的第三个参数是false</a:t>
            </a:r>
            <a:endParaRPr lang="zh-CN" altLang="en-US"/>
          </a:p>
          <a:p>
            <a:r>
              <a:rPr lang="en-US" altLang="zh-CN"/>
              <a:t>2. 如果在创建Fragment时要传入参数，必须要通过setArguments(Bundle bundle)方式添加，而不建议通过为Fragment添加带参数的构造函数</a:t>
            </a:r>
            <a:endParaRPr lang="en-US" altLang="zh-CN"/>
          </a:p>
          <a:p>
            <a:r>
              <a:rPr lang="en-US" altLang="zh-CN"/>
              <a:t>3. 可以在Fragment的onAttach()中通过getArguments()获得传进来的参数。如果要获取Activity对象，不建议调用getActivity()，而是在onAttach()中将Context对象强转为Activity对象</a:t>
            </a:r>
            <a:endParaRPr lang="en-US" altLang="zh-CN"/>
          </a:p>
          <a:p>
            <a:r>
              <a:rPr lang="en-US" altLang="zh-CN"/>
              <a:t>4. commit方法一定要在Activity.onSaveInstance()之前调用</a:t>
            </a:r>
            <a:endParaRPr lang="en-US" altLang="zh-CN"/>
          </a:p>
          <a:p>
            <a:r>
              <a:rPr lang="en-US" altLang="zh-CN"/>
              <a:t>5. FragmentManager拥有回退栈（BackStack）</a:t>
            </a:r>
            <a:endParaRPr lang="en-US" altLang="zh-CN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94665" y="334200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Fragment常见异常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94665" y="3863975"/>
            <a:ext cx="1076706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1.</a:t>
            </a:r>
            <a:r>
              <a:rPr lang="zh-CN" altLang="en-US"/>
              <a:t>Can not perform this action after onSaveInstanceState</a:t>
            </a:r>
            <a:endParaRPr lang="zh-CN" altLang="en-US"/>
          </a:p>
          <a:p>
            <a:r>
              <a:rPr lang="en-US" altLang="zh-CN"/>
              <a:t>2.fragment</a:t>
            </a:r>
            <a:r>
              <a:rPr lang="zh-CN" altLang="en-US"/>
              <a:t>重叠</a:t>
            </a:r>
            <a:endParaRPr lang="zh-CN" altLang="en-US"/>
          </a:p>
          <a:p>
            <a:r>
              <a:rPr lang="en-US" altLang="zh-CN"/>
              <a:t>3.fragment </a:t>
            </a:r>
            <a:r>
              <a:rPr lang="zh-CN" altLang="en-US"/>
              <a:t>嵌套引起的异常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 bwMode="auto">
          <a:xfrm>
            <a:off x="3568065" y="2136775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>
                <a:lumMod val="40000"/>
                <a:lumOff val="60000"/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47" name="Title 6"/>
          <p:cNvSpPr txBox="1"/>
          <p:nvPr>
            <p:custDataLst>
              <p:tags r:id="rId1"/>
            </p:custDataLst>
          </p:nvPr>
        </p:nvSpPr>
        <p:spPr>
          <a:xfrm>
            <a:off x="711200" y="1558925"/>
            <a:ext cx="4796790" cy="55943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 3" panose="05040102010807070707" charset="0"/>
              <a:buChar char="u"/>
            </a:pPr>
            <a:r>
              <a:rPr lang="zh-CN" altLang="en-US" sz="2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异常销毁</a:t>
            </a:r>
            <a:endParaRPr lang="zh-CN" altLang="en-US" sz="28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30580" y="2829560"/>
            <a:ext cx="105308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即不是由于用户主动退出Activity导致其被销毁（比如按BACK键后Activity被主动销毁），而是由于其他非正常情况导致的销毁。</a:t>
            </a:r>
            <a:endParaRPr lang="zh-CN" altLang="en-US" sz="2400"/>
          </a:p>
          <a:p>
            <a:r>
              <a:rPr lang="zh-CN" altLang="en-US" sz="2400"/>
              <a:t>注：Activity的异常销毁会导致Fragment的异常销毁</a:t>
            </a:r>
            <a:endParaRPr lang="zh-CN" altLang="en-US" sz="2400"/>
          </a:p>
        </p:txBody>
      </p:sp>
      <p:sp>
        <p:nvSpPr>
          <p:cNvPr id="49" name="矩形 48"/>
          <p:cNvSpPr/>
          <p:nvPr/>
        </p:nvSpPr>
        <p:spPr>
          <a:xfrm>
            <a:off x="504825" y="2438400"/>
            <a:ext cx="11325225" cy="21621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endParaRPr lang="zh-CN" altLang="en-US" sz="5400" b="1" cap="none" spc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711200" y="2686050"/>
            <a:ext cx="4191000" cy="10572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endParaRPr lang="zh-CN" altLang="en-US" sz="5400" b="1" cap="none" spc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561975" y="2291080"/>
            <a:ext cx="11068050" cy="24574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p>
            <a:pPr algn="ctr"/>
            <a:endParaRPr lang="zh-CN" altLang="en-US" sz="5400" b="1" cap="none" spc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strips dir="r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 bwMode="auto">
          <a:xfrm>
            <a:off x="3568065" y="2136775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>
                <a:lumMod val="40000"/>
                <a:lumOff val="60000"/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587375" y="1082675"/>
            <a:ext cx="10730230" cy="974725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457200" lvl="0" indent="-4572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ea1JpnChsDbPeriod"/>
            </a:pPr>
            <a:r>
              <a:rPr lang="zh-CN" altLang="en-US" sz="2000" spc="16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Activity如何保存大数据</a:t>
            </a:r>
            <a:endParaRPr lang="zh-CN" altLang="en-US" sz="2000" spc="16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57200" lvl="0" indent="-4572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ea1JpnChsDbPeriod"/>
            </a:pPr>
            <a:r>
              <a:rPr lang="zh-CN" altLang="en-US" sz="2000" spc="16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Android屏幕旋转如何处理AsysncTask和ProgressDialog</a:t>
            </a:r>
            <a:endParaRPr lang="zh-CN" altLang="en-US" sz="2000" spc="16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7375" y="431800"/>
            <a:ext cx="397065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setRetainInstance</a:t>
            </a:r>
            <a:r>
              <a:rPr lang="zh-CN" altLang="en-US"/>
              <a:t>的应用</a:t>
            </a:r>
            <a:endParaRPr lang="zh-CN" altLang="en-US"/>
          </a:p>
        </p:txBody>
      </p:sp>
    </p:spTree>
  </p:cSld>
  <p:clrMapOvr>
    <a:masterClrMapping/>
  </p:clrMapOvr>
  <p:transition>
    <p:strips dir="r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fragment_cls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256665"/>
            <a:ext cx="10058400" cy="434403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</p:tagLst>
</file>

<file path=ppt/tags/tag11.xml><?xml version="1.0" encoding="utf-8"?>
<p:tagLst xmlns:p="http://schemas.openxmlformats.org/presentationml/2006/main">
  <p:tag name="PA" val="v4.1.3"/>
</p:tagLst>
</file>

<file path=ppt/tags/tag12.xml><?xml version="1.0" encoding="utf-8"?>
<p:tagLst xmlns:p="http://schemas.openxmlformats.org/presentationml/2006/main">
  <p:tag name="PA" val="v4.1.3"/>
</p:tagLst>
</file>

<file path=ppt/tags/tag13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PA" val="v4.1.3"/>
</p:tagLst>
</file>

<file path=ppt/tags/tag15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PA" val="v4.1.3"/>
</p:tagLst>
</file>

<file path=ppt/tags/tag17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PA" val="v4.1.3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PA" val="v4.1.3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PA" val="v4.1.3"/>
</p:tagLst>
</file>

<file path=ppt/tags/tag25.xml><?xml version="1.0" encoding="utf-8"?>
<p:tagLst xmlns:p="http://schemas.openxmlformats.org/presentationml/2006/main">
  <p:tag name="PA" val="v4.1.3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PA" val="v4.1.3"/>
</p:tagLst>
</file>

<file path=ppt/tags/tag28.xml><?xml version="1.0" encoding="utf-8"?>
<p:tagLst xmlns:p="http://schemas.openxmlformats.org/presentationml/2006/main">
  <p:tag name="PA" val="v4.1.3"/>
</p:tagLst>
</file>

<file path=ppt/tags/tag29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。"/>
  <p:tag name="KSO_WM_UNIT_NOCLEAR" val="1"/>
  <p:tag name="KSO_WM_UNIT_VALUE" val="1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224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0f00c617-379d-44f1-ae42-abc949cc54c2}"/>
  <p:tag name="KSO_WM_UNIT_TEXTBOXSTYLE_TEMPLATEID" val="3132796"/>
  <p:tag name="KSO_WM_UNIT_TEXTBOXSTYLE_TYPE" val="8"/>
</p:tagLst>
</file>

<file path=ppt/tags/tag7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263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1fdb1dbf-b900-41cb-b515-546b59349adb}"/>
  <p:tag name="KSO_WM_UNIT_TEXTBOXSTYLE_TEMPLATEID" val="3132835"/>
  <p:tag name="KSO_WM_UNIT_TEXTBOXSTYLE_TYPE" val="8"/>
</p:tagLst>
</file>

<file path=ppt/tags/tag8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。&#13;为了演示发布的良好效果，请言简意赅的阐述您的观点。&#13;您的正文已经经简明扼要。字字珠玑，但信息却千丝万缕、错综复杂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29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dde54de4-6412-4244-9c1d-578ec6a7313c}"/>
  <p:tag name="KSO_WM_UNIT_TEXTBOXSTYLE_TEMPLATEID" val="3132601"/>
  <p:tag name="KSO_WM_UNIT_TEXTBOXSTYLE_TYPE" val="8"/>
</p:tagLst>
</file>

<file path=ppt/tags/tag9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</a:spPr>
      <a:bodyPr wrap="none" lIns="91440" tIns="45720" rIns="91440" bIns="45720">
        <a:spAutoFit/>
      </a:bodyPr>
      <a:lstStyle>
        <a:defPPr algn="ctr">
          <a:defRPr sz="5400" b="1" cap="none" spc="0" smtClean="0">
            <a:ln w="19050">
              <a:solidFill>
                <a:schemeClr val="tx2">
                  <a:tint val="1000"/>
                </a:schemeClr>
              </a:solidFill>
              <a:prstDash val="solid"/>
            </a:ln>
            <a:solidFill>
              <a:schemeClr val="accent3"/>
            </a:solidFill>
            <a:effectLst>
              <a:outerShdw blurRad="50000" dist="50800" dir="7500000" algn="tl">
                <a:srgbClr val="000000">
                  <a:shade val="5000"/>
                  <a:alpha val="35000"/>
                </a:srgbClr>
              </a:outerShdw>
            </a:effectLst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2869</Words>
  <Application>WPS 演示</Application>
  <PresentationFormat>宽屏</PresentationFormat>
  <Paragraphs>194</Paragraphs>
  <Slides>23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49" baseType="lpstr">
      <vt:lpstr>Arial</vt:lpstr>
      <vt:lpstr>方正书宋_GBK</vt:lpstr>
      <vt:lpstr>Wingdings</vt:lpstr>
      <vt:lpstr>宋体</vt:lpstr>
      <vt:lpstr>汉仪书宋二KW</vt:lpstr>
      <vt:lpstr>微软雅黑</vt:lpstr>
      <vt:lpstr>汉仪旗黑KW</vt:lpstr>
      <vt:lpstr>Calibri</vt:lpstr>
      <vt:lpstr>Helvetica Neue</vt:lpstr>
      <vt:lpstr>等线</vt:lpstr>
      <vt:lpstr>方正兰亭超细黑简体</vt:lpstr>
      <vt:lpstr>冬青黑体简体中文</vt:lpstr>
      <vt:lpstr>Wingdings</vt:lpstr>
      <vt:lpstr>Wingdings 3</vt:lpstr>
      <vt:lpstr>Segoe UI</vt:lpstr>
      <vt:lpstr>苹方-简</vt:lpstr>
      <vt:lpstr>Gill Sans</vt:lpstr>
      <vt:lpstr>Roboto Condensed</vt:lpstr>
      <vt:lpstr>汉仪中等线KW</vt:lpstr>
      <vt:lpstr>宋体</vt:lpstr>
      <vt:lpstr>Arial Unicode MS</vt:lpstr>
      <vt:lpstr>Apple SD Gothic Neo</vt:lpstr>
      <vt:lpstr>等线 Light</vt:lpstr>
      <vt:lpstr>等线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zero</cp:lastModifiedBy>
  <cp:revision>393</cp:revision>
  <dcterms:created xsi:type="dcterms:W3CDTF">2020-02-15T08:38:40Z</dcterms:created>
  <dcterms:modified xsi:type="dcterms:W3CDTF">2020-02-15T08:38:40Z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2052-1.9.1.2994</vt:lpwstr>
  </property>
</Properties>
</file>